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gZYYL7DpJjQhTJWmxorv8MbfEM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70497b42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870497b4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70497b42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870497b42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796d0e95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8796d0e9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796d0e953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8796d0e95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1156a366c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f1156a366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85DBEB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Shark Tank</a:t>
            </a:r>
            <a:endParaRPr/>
          </a:p>
        </p:txBody>
      </p:sp>
      <p:pic>
        <p:nvPicPr>
          <p:cNvPr id="85" name="Google Shape;85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562" y="1600200"/>
            <a:ext cx="739687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Ann, an aquarist who oversees the bull shark exhibit at the Oklahoma Aquarium, is going on vacation. The water in the shark tank evaporates a little bit each day. 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If she is not there to add water, how long will it take for the shark tank to be too salty for the sharks?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825850" y="280788"/>
            <a:ext cx="8071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>
            <p:ph type="title"/>
          </p:nvPr>
        </p:nvSpPr>
        <p:spPr>
          <a:xfrm>
            <a:off x="396775" y="478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Think About It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870497b42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870497b42d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Sketch a Graph</a:t>
            </a:r>
            <a:endParaRPr/>
          </a:p>
        </p:txBody>
      </p:sp>
      <p:sp>
        <p:nvSpPr>
          <p:cNvPr id="100" name="Google Shape;100;g870497b42d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In your groups, work together to sketch a reasonable graph that models the salinity of the tank as water evaporates each day.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870497b42d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870497b42d_0_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Explain your graph</a:t>
            </a:r>
            <a:endParaRPr/>
          </a:p>
        </p:txBody>
      </p:sp>
      <p:sp>
        <p:nvSpPr>
          <p:cNvPr id="107" name="Google Shape;107;g870497b42d_0_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For the graph that you drew, what do the independent and dependent variables represent?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Explain the shape of your graph in context.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457200" y="1788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en-US"/>
              <a:t>If we were making an accurate graph, what data would we need?</a:t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8796d0e95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8796d0e953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Bull Shark Exhibit at the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Oklahoma Aquarium</a:t>
            </a:r>
            <a:endParaRPr/>
          </a:p>
        </p:txBody>
      </p:sp>
      <p:sp>
        <p:nvSpPr>
          <p:cNvPr id="120" name="Google Shape;120;g8796d0e953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Tank size: 380,000 gallons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Evaporation Rate/water loss: 4000 gallons per week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Salinity of the tank: maintain the salinity at 30 ppt. Bull sharks can live in fresh water and can tolerate salinities up to 35 ppt.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8796d0e953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8796d0e953_0_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Salinity Computations</a:t>
            </a:r>
            <a:endParaRPr/>
          </a:p>
        </p:txBody>
      </p:sp>
      <p:sp>
        <p:nvSpPr>
          <p:cNvPr id="127" name="Google Shape;127;g8796d0e953_0_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ppt means “parts per thousand” so a salinity of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30 ppt means 30 grams of salt per 1000 grams of salt water.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1mL of water weighs 1 gram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en-US" sz="3959"/>
              <a:t>Find a function that models the salinity </a:t>
            </a:r>
            <a:br>
              <a:rPr lang="en-US" sz="3959"/>
            </a:br>
            <a:r>
              <a:rPr lang="en-US" sz="3959"/>
              <a:t>vs. number of days</a:t>
            </a:r>
            <a:endParaRPr sz="3959"/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How does the graph of your function compare to the graph you drew at first?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What is the meaning of the vertical asymptote?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1f1156a366c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242" y="95675"/>
            <a:ext cx="6653525" cy="66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54C1D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2020-05-12T19:48:59Z</dcterms:created>
  <dc:creator>Melissa Mills</dc:creator>
</cp:coreProperties>
</file>