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iciEJH5fU8L2RRKkcmhM5wZapm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79d61e66e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879d61e66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afd100f857_3_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2afd100f857_3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afd100f857_3_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2afd100f857_3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9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7058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9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8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1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1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29" name="Google Shape;29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14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5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5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6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16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7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7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Pace Yourself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Think About It</a:t>
            </a:r>
            <a:endParaRPr/>
          </a:p>
        </p:txBody>
      </p:sp>
      <p:sp>
        <p:nvSpPr>
          <p:cNvPr id="73" name="Google Shape;73;p4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Aaron runs on a treadmill that tracks his miles per hour.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He would really like to know his pace in minutes per mile.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4043625" y="270750"/>
            <a:ext cx="4342800" cy="465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2838" y="622075"/>
            <a:ext cx="3493625" cy="395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Getting Started</a:t>
            </a:r>
            <a:endParaRPr/>
          </a:p>
        </p:txBody>
      </p:sp>
      <p:sp>
        <p:nvSpPr>
          <p:cNvPr id="81" name="Google Shape;81;p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If he runs at a speed of 6 miles per hour, what is his pace in minutes per mile?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/>
              <a:t>If he runs at a faster speed, what will happen to his pace?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"/>
          <p:cNvSpPr/>
          <p:nvPr/>
        </p:nvSpPr>
        <p:spPr>
          <a:xfrm>
            <a:off x="4342850" y="614550"/>
            <a:ext cx="4075800" cy="38739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Graphing </a:t>
            </a:r>
            <a:endParaRPr/>
          </a:p>
        </p:txBody>
      </p:sp>
      <p:sp>
        <p:nvSpPr>
          <p:cNvPr id="88" name="Google Shape;88;p3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In your groups, try to sketch the shape of a function that would convert Aaron’s speed (in MPH) to his pace (in minutes per mile).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</p:txBody>
      </p:sp>
      <p:cxnSp>
        <p:nvCxnSpPr>
          <p:cNvPr id="89" name="Google Shape;89;p3"/>
          <p:cNvCxnSpPr/>
          <p:nvPr/>
        </p:nvCxnSpPr>
        <p:spPr>
          <a:xfrm>
            <a:off x="4617825" y="4294325"/>
            <a:ext cx="3687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0" name="Google Shape;90;p3"/>
          <p:cNvCxnSpPr/>
          <p:nvPr/>
        </p:nvCxnSpPr>
        <p:spPr>
          <a:xfrm rot="10800000">
            <a:off x="4617825" y="816750"/>
            <a:ext cx="0" cy="346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1" name="Google Shape;91;p3"/>
          <p:cNvSpPr txBox="1"/>
          <p:nvPr/>
        </p:nvSpPr>
        <p:spPr>
          <a:xfrm>
            <a:off x="5402275" y="4545200"/>
            <a:ext cx="23211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Miles per Hour</a:t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3"/>
          <p:cNvSpPr txBox="1"/>
          <p:nvPr/>
        </p:nvSpPr>
        <p:spPr>
          <a:xfrm rot="-5400000">
            <a:off x="2555600" y="1908600"/>
            <a:ext cx="2943900" cy="3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Minutes per Mile </a:t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What will happen when Aaron runs very slow?</a:t>
            </a:r>
            <a:endParaRPr/>
          </a:p>
        </p:txBody>
      </p:sp>
      <p:sp>
        <p:nvSpPr>
          <p:cNvPr id="98" name="Google Shape;98;p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What is Aaron’s pace when he runs 1 mile per hour?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What about 0.5 miles per hour?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In your groups, make a conjecture about the y-intercept of the graph.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Based on your conjecture, modify your graph if needed.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79d61e66e_0_10"/>
          <p:cNvSpPr txBox="1"/>
          <p:nvPr>
            <p:ph type="title"/>
          </p:nvPr>
        </p:nvSpPr>
        <p:spPr>
          <a:xfrm>
            <a:off x="46095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What happens when Aaron runs very fast?</a:t>
            </a:r>
            <a:endParaRPr/>
          </a:p>
        </p:txBody>
      </p:sp>
      <p:sp>
        <p:nvSpPr>
          <p:cNvPr id="104" name="Google Shape;104;g879d61e66e_0_1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The fastest speed recorded by a human was the </a:t>
            </a:r>
            <a:r>
              <a:rPr lang="en"/>
              <a:t>famous</a:t>
            </a:r>
            <a:r>
              <a:rPr lang="en"/>
              <a:t> sprinter Usain Bolt, who clocked 27.8 mph in 2009. What was his pace in minutes per mile?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In your groups, make a conjecture about the x-intercept of the graph.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Based on your conjecture, modify your graph if needed.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/>
          <p:nvPr>
            <p:ph type="title"/>
          </p:nvPr>
        </p:nvSpPr>
        <p:spPr>
          <a:xfrm>
            <a:off x="4847600" y="526350"/>
            <a:ext cx="40065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" sz="2800"/>
              <a:t>In your groups, write a function that models the situation. Draw a precise graph using the function.</a:t>
            </a:r>
            <a:r>
              <a:rPr lang="en" sz="4200"/>
              <a:t> </a:t>
            </a:r>
            <a:endParaRPr sz="4200"/>
          </a:p>
        </p:txBody>
      </p:sp>
      <p:pic>
        <p:nvPicPr>
          <p:cNvPr id="110" name="Google Shape;11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325" y="399250"/>
            <a:ext cx="4476750" cy="413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afd100f857_3_9"/>
          <p:cNvSpPr txBox="1"/>
          <p:nvPr>
            <p:ph type="title"/>
          </p:nvPr>
        </p:nvSpPr>
        <p:spPr>
          <a:xfrm>
            <a:off x="46095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Asymptotes</a:t>
            </a:r>
            <a:endParaRPr/>
          </a:p>
        </p:txBody>
      </p:sp>
      <p:sp>
        <p:nvSpPr>
          <p:cNvPr id="116" name="Google Shape;116;g2afd100f857_3_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Does your graph have a vertical asymptote? Explain the meaning of the vertical asymptote in the context of Aaron’s speed and pace.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Does your graph have a horizontal asymptote? Explain the meaning of the horizontal asymptote in the context of Aaron’s speed and pace.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afd100f857_3_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/>
              <a:t>Concavity</a:t>
            </a:r>
            <a:endParaRPr/>
          </a:p>
        </p:txBody>
      </p:sp>
      <p:sp>
        <p:nvSpPr>
          <p:cNvPr id="122" name="Google Shape;122;g2afd100f857_3_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In your groups, discuss the concavity of the graph you made.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Explain how the pace changes as the miles per hour increases, taking concavity into account. 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Lee Ann Brown</dc:creator>
</cp:coreProperties>
</file>