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6" r:id="rId5"/>
    <p:sldId id="269" r:id="rId6"/>
    <p:sldId id="261" r:id="rId7"/>
    <p:sldId id="260" r:id="rId8"/>
    <p:sldId id="263" r:id="rId9"/>
    <p:sldId id="270" r:id="rId10"/>
    <p:sldId id="267" r:id="rId11"/>
  </p:sldIdLst>
  <p:sldSz cx="12192000" cy="6858000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Garamond" panose="02020404030301010803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+kmXFkA9YSiOEu/nOzyAEAzoL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C666E-9AE9-48D4-BEEF-CBAFBDE2BAA4}" v="6" dt="2024-04-02T19:02:39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Lee Ann" userId="da961c95-fe16-4d99-9cd7-c8227ba3e0b7" providerId="ADAL" clId="{DDEC666E-9AE9-48D4-BEEF-CBAFBDE2BAA4}"/>
    <pc:docChg chg="undo custSel addSld delSld modSld sldOrd">
      <pc:chgData name="Brown, Lee Ann" userId="da961c95-fe16-4d99-9cd7-c8227ba3e0b7" providerId="ADAL" clId="{DDEC666E-9AE9-48D4-BEEF-CBAFBDE2BAA4}" dt="2024-04-02T19:25:13.082" v="1939" actId="20577"/>
      <pc:docMkLst>
        <pc:docMk/>
      </pc:docMkLst>
      <pc:sldChg chg="addSp modSp mod">
        <pc:chgData name="Brown, Lee Ann" userId="da961c95-fe16-4d99-9cd7-c8227ba3e0b7" providerId="ADAL" clId="{DDEC666E-9AE9-48D4-BEEF-CBAFBDE2BAA4}" dt="2024-04-02T15:01:33.716" v="55" actId="1076"/>
        <pc:sldMkLst>
          <pc:docMk/>
          <pc:sldMk cId="0" sldId="256"/>
        </pc:sldMkLst>
        <pc:spChg chg="mod">
          <ac:chgData name="Brown, Lee Ann" userId="da961c95-fe16-4d99-9cd7-c8227ba3e0b7" providerId="ADAL" clId="{DDEC666E-9AE9-48D4-BEEF-CBAFBDE2BAA4}" dt="2024-04-02T14:58:16.951" v="35" actId="14100"/>
          <ac:spMkLst>
            <pc:docMk/>
            <pc:sldMk cId="0" sldId="256"/>
            <ac:spMk id="151" creationId="{00000000-0000-0000-0000-000000000000}"/>
          </ac:spMkLst>
        </pc:spChg>
        <pc:spChg chg="mod">
          <ac:chgData name="Brown, Lee Ann" userId="da961c95-fe16-4d99-9cd7-c8227ba3e0b7" providerId="ADAL" clId="{DDEC666E-9AE9-48D4-BEEF-CBAFBDE2BAA4}" dt="2024-04-02T14:58:28.503" v="37" actId="1076"/>
          <ac:spMkLst>
            <pc:docMk/>
            <pc:sldMk cId="0" sldId="256"/>
            <ac:spMk id="152" creationId="{00000000-0000-0000-0000-000000000000}"/>
          </ac:spMkLst>
        </pc:spChg>
        <pc:picChg chg="add mod">
          <ac:chgData name="Brown, Lee Ann" userId="da961c95-fe16-4d99-9cd7-c8227ba3e0b7" providerId="ADAL" clId="{DDEC666E-9AE9-48D4-BEEF-CBAFBDE2BAA4}" dt="2024-04-02T15:01:33.716" v="55" actId="1076"/>
          <ac:picMkLst>
            <pc:docMk/>
            <pc:sldMk cId="0" sldId="256"/>
            <ac:picMk id="2" creationId="{D1916FCA-2F02-8DE6-3C2F-C15D71C24488}"/>
          </ac:picMkLst>
        </pc:picChg>
      </pc:sldChg>
      <pc:sldChg chg="modSp del mod">
        <pc:chgData name="Brown, Lee Ann" userId="da961c95-fe16-4d99-9cd7-c8227ba3e0b7" providerId="ADAL" clId="{DDEC666E-9AE9-48D4-BEEF-CBAFBDE2BAA4}" dt="2024-04-02T15:01:42.009" v="56" actId="47"/>
        <pc:sldMkLst>
          <pc:docMk/>
          <pc:sldMk cId="0" sldId="257"/>
        </pc:sldMkLst>
        <pc:picChg chg="mod modCrop">
          <ac:chgData name="Brown, Lee Ann" userId="da961c95-fe16-4d99-9cd7-c8227ba3e0b7" providerId="ADAL" clId="{DDEC666E-9AE9-48D4-BEEF-CBAFBDE2BAA4}" dt="2024-04-02T15:00:30.299" v="51" actId="732"/>
          <ac:picMkLst>
            <pc:docMk/>
            <pc:sldMk cId="0" sldId="257"/>
            <ac:picMk id="157" creationId="{00000000-0000-0000-0000-000000000000}"/>
          </ac:picMkLst>
        </pc:picChg>
      </pc:sldChg>
      <pc:sldChg chg="modSp mod">
        <pc:chgData name="Brown, Lee Ann" userId="da961c95-fe16-4d99-9cd7-c8227ba3e0b7" providerId="ADAL" clId="{DDEC666E-9AE9-48D4-BEEF-CBAFBDE2BAA4}" dt="2024-04-02T15:32:37.998" v="222" actId="20577"/>
        <pc:sldMkLst>
          <pc:docMk/>
          <pc:sldMk cId="0" sldId="258"/>
        </pc:sldMkLst>
        <pc:spChg chg="mod">
          <ac:chgData name="Brown, Lee Ann" userId="da961c95-fe16-4d99-9cd7-c8227ba3e0b7" providerId="ADAL" clId="{DDEC666E-9AE9-48D4-BEEF-CBAFBDE2BAA4}" dt="2024-04-02T15:32:37.998" v="222" actId="20577"/>
          <ac:spMkLst>
            <pc:docMk/>
            <pc:sldMk cId="0" sldId="258"/>
            <ac:spMk id="163" creationId="{00000000-0000-0000-0000-000000000000}"/>
          </ac:spMkLst>
        </pc:spChg>
      </pc:sldChg>
      <pc:sldChg chg="addSp modSp mod">
        <pc:chgData name="Brown, Lee Ann" userId="da961c95-fe16-4d99-9cd7-c8227ba3e0b7" providerId="ADAL" clId="{DDEC666E-9AE9-48D4-BEEF-CBAFBDE2BAA4}" dt="2024-04-02T16:02:33.731" v="635" actId="21"/>
        <pc:sldMkLst>
          <pc:docMk/>
          <pc:sldMk cId="0" sldId="259"/>
        </pc:sldMkLst>
        <pc:spChg chg="add mod">
          <ac:chgData name="Brown, Lee Ann" userId="da961c95-fe16-4d99-9cd7-c8227ba3e0b7" providerId="ADAL" clId="{DDEC666E-9AE9-48D4-BEEF-CBAFBDE2BAA4}" dt="2024-04-02T16:02:33.731" v="635" actId="21"/>
          <ac:spMkLst>
            <pc:docMk/>
            <pc:sldMk cId="0" sldId="259"/>
            <ac:spMk id="3" creationId="{BB9E8515-35A5-BE0B-3D2B-8A41F0DA99E2}"/>
          </ac:spMkLst>
        </pc:spChg>
        <pc:spChg chg="mod">
          <ac:chgData name="Brown, Lee Ann" userId="da961c95-fe16-4d99-9cd7-c8227ba3e0b7" providerId="ADAL" clId="{DDEC666E-9AE9-48D4-BEEF-CBAFBDE2BAA4}" dt="2024-04-02T15:42:56.480" v="302" actId="1076"/>
          <ac:spMkLst>
            <pc:docMk/>
            <pc:sldMk cId="0" sldId="259"/>
            <ac:spMk id="169" creationId="{00000000-0000-0000-0000-000000000000}"/>
          </ac:spMkLst>
        </pc:spChg>
        <pc:spChg chg="mod">
          <ac:chgData name="Brown, Lee Ann" userId="da961c95-fe16-4d99-9cd7-c8227ba3e0b7" providerId="ADAL" clId="{DDEC666E-9AE9-48D4-BEEF-CBAFBDE2BAA4}" dt="2024-04-02T15:28:49.991" v="161" actId="164"/>
          <ac:spMkLst>
            <pc:docMk/>
            <pc:sldMk cId="0" sldId="259"/>
            <ac:spMk id="170" creationId="{00000000-0000-0000-0000-000000000000}"/>
          </ac:spMkLst>
        </pc:spChg>
        <pc:spChg chg="mod">
          <ac:chgData name="Brown, Lee Ann" userId="da961c95-fe16-4d99-9cd7-c8227ba3e0b7" providerId="ADAL" clId="{DDEC666E-9AE9-48D4-BEEF-CBAFBDE2BAA4}" dt="2024-04-02T15:40:19.935" v="294" actId="1076"/>
          <ac:spMkLst>
            <pc:docMk/>
            <pc:sldMk cId="0" sldId="259"/>
            <ac:spMk id="171" creationId="{00000000-0000-0000-0000-000000000000}"/>
          </ac:spMkLst>
        </pc:spChg>
        <pc:spChg chg="mod">
          <ac:chgData name="Brown, Lee Ann" userId="da961c95-fe16-4d99-9cd7-c8227ba3e0b7" providerId="ADAL" clId="{DDEC666E-9AE9-48D4-BEEF-CBAFBDE2BAA4}" dt="2024-04-02T15:39:31.857" v="286" actId="20577"/>
          <ac:spMkLst>
            <pc:docMk/>
            <pc:sldMk cId="0" sldId="259"/>
            <ac:spMk id="172" creationId="{00000000-0000-0000-0000-000000000000}"/>
          </ac:spMkLst>
        </pc:spChg>
        <pc:grpChg chg="add mod">
          <ac:chgData name="Brown, Lee Ann" userId="da961c95-fe16-4d99-9cd7-c8227ba3e0b7" providerId="ADAL" clId="{DDEC666E-9AE9-48D4-BEEF-CBAFBDE2BAA4}" dt="2024-04-02T15:33:00.310" v="226" actId="1076"/>
          <ac:grpSpMkLst>
            <pc:docMk/>
            <pc:sldMk cId="0" sldId="259"/>
            <ac:grpSpMk id="4" creationId="{01846518-D1E8-7F6F-41AB-BD33AD0B80CC}"/>
          </ac:grpSpMkLst>
        </pc:grpChg>
        <pc:cxnChg chg="mod ord">
          <ac:chgData name="Brown, Lee Ann" userId="da961c95-fe16-4d99-9cd7-c8227ba3e0b7" providerId="ADAL" clId="{DDEC666E-9AE9-48D4-BEEF-CBAFBDE2BAA4}" dt="2024-04-02T15:43:07.133" v="303" actId="166"/>
          <ac:cxnSpMkLst>
            <pc:docMk/>
            <pc:sldMk cId="0" sldId="259"/>
            <ac:cxnSpMk id="168" creationId="{00000000-0000-0000-0000-000000000000}"/>
          </ac:cxnSpMkLst>
        </pc:cxnChg>
      </pc:sldChg>
      <pc:sldChg chg="modSp mod">
        <pc:chgData name="Brown, Lee Ann" userId="da961c95-fe16-4d99-9cd7-c8227ba3e0b7" providerId="ADAL" clId="{DDEC666E-9AE9-48D4-BEEF-CBAFBDE2BAA4}" dt="2024-04-02T17:55:51.344" v="1484" actId="114"/>
        <pc:sldMkLst>
          <pc:docMk/>
          <pc:sldMk cId="0" sldId="260"/>
        </pc:sldMkLst>
        <pc:spChg chg="mod">
          <ac:chgData name="Brown, Lee Ann" userId="da961c95-fe16-4d99-9cd7-c8227ba3e0b7" providerId="ADAL" clId="{DDEC666E-9AE9-48D4-BEEF-CBAFBDE2BAA4}" dt="2024-04-02T16:21:07.785" v="835" actId="20577"/>
          <ac:spMkLst>
            <pc:docMk/>
            <pc:sldMk cId="0" sldId="260"/>
            <ac:spMk id="177" creationId="{00000000-0000-0000-0000-000000000000}"/>
          </ac:spMkLst>
        </pc:spChg>
        <pc:spChg chg="mod">
          <ac:chgData name="Brown, Lee Ann" userId="da961c95-fe16-4d99-9cd7-c8227ba3e0b7" providerId="ADAL" clId="{DDEC666E-9AE9-48D4-BEEF-CBAFBDE2BAA4}" dt="2024-04-02T17:55:51.344" v="1484" actId="114"/>
          <ac:spMkLst>
            <pc:docMk/>
            <pc:sldMk cId="0" sldId="260"/>
            <ac:spMk id="178" creationId="{00000000-0000-0000-0000-000000000000}"/>
          </ac:spMkLst>
        </pc:spChg>
      </pc:sldChg>
      <pc:sldChg chg="modSp mod ord">
        <pc:chgData name="Brown, Lee Ann" userId="da961c95-fe16-4d99-9cd7-c8227ba3e0b7" providerId="ADAL" clId="{DDEC666E-9AE9-48D4-BEEF-CBAFBDE2BAA4}" dt="2024-04-02T17:50:03.090" v="1443" actId="20577"/>
        <pc:sldMkLst>
          <pc:docMk/>
          <pc:sldMk cId="0" sldId="261"/>
        </pc:sldMkLst>
        <pc:spChg chg="mod">
          <ac:chgData name="Brown, Lee Ann" userId="da961c95-fe16-4d99-9cd7-c8227ba3e0b7" providerId="ADAL" clId="{DDEC666E-9AE9-48D4-BEEF-CBAFBDE2BAA4}" dt="2024-04-02T16:48:20.700" v="1231" actId="20577"/>
          <ac:spMkLst>
            <pc:docMk/>
            <pc:sldMk cId="0" sldId="261"/>
            <ac:spMk id="183" creationId="{00000000-0000-0000-0000-000000000000}"/>
          </ac:spMkLst>
        </pc:spChg>
        <pc:spChg chg="mod">
          <ac:chgData name="Brown, Lee Ann" userId="da961c95-fe16-4d99-9cd7-c8227ba3e0b7" providerId="ADAL" clId="{DDEC666E-9AE9-48D4-BEEF-CBAFBDE2BAA4}" dt="2024-04-02T17:50:03.090" v="1443" actId="20577"/>
          <ac:spMkLst>
            <pc:docMk/>
            <pc:sldMk cId="0" sldId="261"/>
            <ac:spMk id="184" creationId="{00000000-0000-0000-0000-000000000000}"/>
          </ac:spMkLst>
        </pc:spChg>
      </pc:sldChg>
      <pc:sldChg chg="del">
        <pc:chgData name="Brown, Lee Ann" userId="da961c95-fe16-4d99-9cd7-c8227ba3e0b7" providerId="ADAL" clId="{DDEC666E-9AE9-48D4-BEEF-CBAFBDE2BAA4}" dt="2024-04-02T17:51:39.856" v="1444" actId="47"/>
        <pc:sldMkLst>
          <pc:docMk/>
          <pc:sldMk cId="0" sldId="262"/>
        </pc:sldMkLst>
      </pc:sldChg>
      <pc:sldChg chg="modSp mod">
        <pc:chgData name="Brown, Lee Ann" userId="da961c95-fe16-4d99-9cd7-c8227ba3e0b7" providerId="ADAL" clId="{DDEC666E-9AE9-48D4-BEEF-CBAFBDE2BAA4}" dt="2024-04-02T19:05:54.910" v="1765" actId="20577"/>
        <pc:sldMkLst>
          <pc:docMk/>
          <pc:sldMk cId="3086190238" sldId="263"/>
        </pc:sldMkLst>
        <pc:spChg chg="mod">
          <ac:chgData name="Brown, Lee Ann" userId="da961c95-fe16-4d99-9cd7-c8227ba3e0b7" providerId="ADAL" clId="{DDEC666E-9AE9-48D4-BEEF-CBAFBDE2BAA4}" dt="2024-04-02T19:00:05.740" v="1500" actId="20577"/>
          <ac:spMkLst>
            <pc:docMk/>
            <pc:sldMk cId="3086190238" sldId="263"/>
            <ac:spMk id="2" creationId="{87D13182-6DB9-43D1-8B27-3A57753DF191}"/>
          </ac:spMkLst>
        </pc:spChg>
        <pc:spChg chg="mod">
          <ac:chgData name="Brown, Lee Ann" userId="da961c95-fe16-4d99-9cd7-c8227ba3e0b7" providerId="ADAL" clId="{DDEC666E-9AE9-48D4-BEEF-CBAFBDE2BAA4}" dt="2024-04-02T19:05:54.910" v="1765" actId="20577"/>
          <ac:spMkLst>
            <pc:docMk/>
            <pc:sldMk cId="3086190238" sldId="263"/>
            <ac:spMk id="3" creationId="{B4873635-A221-49EE-9E60-13C773237E82}"/>
          </ac:spMkLst>
        </pc:spChg>
      </pc:sldChg>
      <pc:sldChg chg="del">
        <pc:chgData name="Brown, Lee Ann" userId="da961c95-fe16-4d99-9cd7-c8227ba3e0b7" providerId="ADAL" clId="{DDEC666E-9AE9-48D4-BEEF-CBAFBDE2BAA4}" dt="2024-04-02T19:00:53.339" v="1501" actId="47"/>
        <pc:sldMkLst>
          <pc:docMk/>
          <pc:sldMk cId="2232873947" sldId="264"/>
        </pc:sldMkLst>
      </pc:sldChg>
      <pc:sldChg chg="modSp del mod">
        <pc:chgData name="Brown, Lee Ann" userId="da961c95-fe16-4d99-9cd7-c8227ba3e0b7" providerId="ADAL" clId="{DDEC666E-9AE9-48D4-BEEF-CBAFBDE2BAA4}" dt="2024-04-02T19:02:52.622" v="1634" actId="47"/>
        <pc:sldMkLst>
          <pc:docMk/>
          <pc:sldMk cId="2232478321" sldId="265"/>
        </pc:sldMkLst>
        <pc:spChg chg="mod">
          <ac:chgData name="Brown, Lee Ann" userId="da961c95-fe16-4d99-9cd7-c8227ba3e0b7" providerId="ADAL" clId="{DDEC666E-9AE9-48D4-BEEF-CBAFBDE2BAA4}" dt="2024-04-02T14:41:29.696" v="14" actId="2711"/>
          <ac:spMkLst>
            <pc:docMk/>
            <pc:sldMk cId="2232478321" sldId="265"/>
            <ac:spMk id="3" creationId="{273EAB16-551C-438B-94D1-A4F3FAAB0D34}"/>
          </ac:spMkLst>
        </pc:spChg>
      </pc:sldChg>
      <pc:sldChg chg="addSp modSp mod">
        <pc:chgData name="Brown, Lee Ann" userId="da961c95-fe16-4d99-9cd7-c8227ba3e0b7" providerId="ADAL" clId="{DDEC666E-9AE9-48D4-BEEF-CBAFBDE2BAA4}" dt="2024-04-02T16:03:40.601" v="639" actId="114"/>
        <pc:sldMkLst>
          <pc:docMk/>
          <pc:sldMk cId="2556881622" sldId="266"/>
        </pc:sldMkLst>
        <pc:spChg chg="mod">
          <ac:chgData name="Brown, Lee Ann" userId="da961c95-fe16-4d99-9cd7-c8227ba3e0b7" providerId="ADAL" clId="{DDEC666E-9AE9-48D4-BEEF-CBAFBDE2BAA4}" dt="2024-04-02T16:03:40.601" v="639" actId="114"/>
          <ac:spMkLst>
            <pc:docMk/>
            <pc:sldMk cId="2556881622" sldId="266"/>
            <ac:spMk id="4" creationId="{D5E91374-158A-47D0-A293-D54C5437F5B8}"/>
          </ac:spMkLst>
        </pc:spChg>
        <pc:graphicFrameChg chg="add mod modGraphic">
          <ac:chgData name="Brown, Lee Ann" userId="da961c95-fe16-4d99-9cd7-c8227ba3e0b7" providerId="ADAL" clId="{DDEC666E-9AE9-48D4-BEEF-CBAFBDE2BAA4}" dt="2024-04-02T15:58:00.257" v="531" actId="1076"/>
          <ac:graphicFrameMkLst>
            <pc:docMk/>
            <pc:sldMk cId="2556881622" sldId="266"/>
            <ac:graphicFrameMk id="2" creationId="{C70DD91D-6C94-23A1-B090-43A22B62A0BF}"/>
          </ac:graphicFrameMkLst>
        </pc:graphicFrameChg>
      </pc:sldChg>
      <pc:sldChg chg="modSp mod">
        <pc:chgData name="Brown, Lee Ann" userId="da961c95-fe16-4d99-9cd7-c8227ba3e0b7" providerId="ADAL" clId="{DDEC666E-9AE9-48D4-BEEF-CBAFBDE2BAA4}" dt="2024-04-02T19:25:13.082" v="1939" actId="20577"/>
        <pc:sldMkLst>
          <pc:docMk/>
          <pc:sldMk cId="975785054" sldId="267"/>
        </pc:sldMkLst>
        <pc:spChg chg="mod">
          <ac:chgData name="Brown, Lee Ann" userId="da961c95-fe16-4d99-9cd7-c8227ba3e0b7" providerId="ADAL" clId="{DDEC666E-9AE9-48D4-BEEF-CBAFBDE2BAA4}" dt="2024-04-02T19:25:06.913" v="1938" actId="20577"/>
          <ac:spMkLst>
            <pc:docMk/>
            <pc:sldMk cId="975785054" sldId="267"/>
            <ac:spMk id="2" creationId="{C5223C23-1EEE-48E1-A44A-0B64A22CE3A6}"/>
          </ac:spMkLst>
        </pc:spChg>
        <pc:spChg chg="mod">
          <ac:chgData name="Brown, Lee Ann" userId="da961c95-fe16-4d99-9cd7-c8227ba3e0b7" providerId="ADAL" clId="{DDEC666E-9AE9-48D4-BEEF-CBAFBDE2BAA4}" dt="2024-04-02T19:25:13.082" v="1939" actId="20577"/>
          <ac:spMkLst>
            <pc:docMk/>
            <pc:sldMk cId="975785054" sldId="267"/>
            <ac:spMk id="3" creationId="{D71E2FC9-260A-4B40-A9AD-FA9C2E2B03B7}"/>
          </ac:spMkLst>
        </pc:spChg>
      </pc:sldChg>
      <pc:sldChg chg="addSp delSp modSp new del mod ord">
        <pc:chgData name="Brown, Lee Ann" userId="da961c95-fe16-4d99-9cd7-c8227ba3e0b7" providerId="ADAL" clId="{DDEC666E-9AE9-48D4-BEEF-CBAFBDE2BAA4}" dt="2024-04-02T16:47:18.453" v="1188" actId="47"/>
        <pc:sldMkLst>
          <pc:docMk/>
          <pc:sldMk cId="1193607125" sldId="268"/>
        </pc:sldMkLst>
        <pc:spChg chg="del mod">
          <ac:chgData name="Brown, Lee Ann" userId="da961c95-fe16-4d99-9cd7-c8227ba3e0b7" providerId="ADAL" clId="{DDEC666E-9AE9-48D4-BEEF-CBAFBDE2BAA4}" dt="2024-04-02T16:45:53.359" v="1179" actId="478"/>
          <ac:spMkLst>
            <pc:docMk/>
            <pc:sldMk cId="1193607125" sldId="268"/>
            <ac:spMk id="2" creationId="{079442FF-571F-CD14-5B10-44577C5DCC9E}"/>
          </ac:spMkLst>
        </pc:spChg>
        <pc:spChg chg="add mod">
          <ac:chgData name="Brown, Lee Ann" userId="da961c95-fe16-4d99-9cd7-c8227ba3e0b7" providerId="ADAL" clId="{DDEC666E-9AE9-48D4-BEEF-CBAFBDE2BAA4}" dt="2024-04-02T16:45:59.259" v="1181" actId="1076"/>
          <ac:spMkLst>
            <pc:docMk/>
            <pc:sldMk cId="1193607125" sldId="268"/>
            <ac:spMk id="4" creationId="{177C6E3A-6F9F-D1BD-73A1-D998FD04F07C}"/>
          </ac:spMkLst>
        </pc:spChg>
        <pc:spChg chg="add del mod">
          <ac:chgData name="Brown, Lee Ann" userId="da961c95-fe16-4d99-9cd7-c8227ba3e0b7" providerId="ADAL" clId="{DDEC666E-9AE9-48D4-BEEF-CBAFBDE2BAA4}" dt="2024-04-02T16:45:55.212" v="1180" actId="478"/>
          <ac:spMkLst>
            <pc:docMk/>
            <pc:sldMk cId="1193607125" sldId="268"/>
            <ac:spMk id="8" creationId="{CE85DA7F-9739-F832-9B83-16D53DA756A6}"/>
          </ac:spMkLst>
        </pc:spChg>
        <pc:picChg chg="add mod">
          <ac:chgData name="Brown, Lee Ann" userId="da961c95-fe16-4d99-9cd7-c8227ba3e0b7" providerId="ADAL" clId="{DDEC666E-9AE9-48D4-BEEF-CBAFBDE2BAA4}" dt="2024-04-02T16:46:11.261" v="1183" actId="1076"/>
          <ac:picMkLst>
            <pc:docMk/>
            <pc:sldMk cId="1193607125" sldId="268"/>
            <ac:picMk id="6" creationId="{BF80A0B0-0DE1-BDE1-2517-E36D88A8B470}"/>
          </ac:picMkLst>
        </pc:picChg>
      </pc:sldChg>
      <pc:sldChg chg="addSp modSp new mod">
        <pc:chgData name="Brown, Lee Ann" userId="da961c95-fe16-4d99-9cd7-c8227ba3e0b7" providerId="ADAL" clId="{DDEC666E-9AE9-48D4-BEEF-CBAFBDE2BAA4}" dt="2024-04-02T16:47:16.694" v="1187" actId="1076"/>
        <pc:sldMkLst>
          <pc:docMk/>
          <pc:sldMk cId="1034794599" sldId="269"/>
        </pc:sldMkLst>
        <pc:spChg chg="add mod">
          <ac:chgData name="Brown, Lee Ann" userId="da961c95-fe16-4d99-9cd7-c8227ba3e0b7" providerId="ADAL" clId="{DDEC666E-9AE9-48D4-BEEF-CBAFBDE2BAA4}" dt="2024-04-02T16:47:10.207" v="1185"/>
          <ac:spMkLst>
            <pc:docMk/>
            <pc:sldMk cId="1034794599" sldId="269"/>
            <ac:spMk id="2" creationId="{7F6A93F3-4481-E54B-7467-54FBB23D810A}"/>
          </ac:spMkLst>
        </pc:spChg>
        <pc:picChg chg="add mod">
          <ac:chgData name="Brown, Lee Ann" userId="da961c95-fe16-4d99-9cd7-c8227ba3e0b7" providerId="ADAL" clId="{DDEC666E-9AE9-48D4-BEEF-CBAFBDE2BAA4}" dt="2024-04-02T16:47:16.694" v="1187" actId="1076"/>
          <ac:picMkLst>
            <pc:docMk/>
            <pc:sldMk cId="1034794599" sldId="269"/>
            <ac:picMk id="3" creationId="{B78710D3-C919-ADD3-7AB3-C8B94C0A2FEB}"/>
          </ac:picMkLst>
        </pc:picChg>
      </pc:sldChg>
      <pc:sldChg chg="modSp add mod ord">
        <pc:chgData name="Brown, Lee Ann" userId="da961c95-fe16-4d99-9cd7-c8227ba3e0b7" providerId="ADAL" clId="{DDEC666E-9AE9-48D4-BEEF-CBAFBDE2BAA4}" dt="2024-04-02T19:05:35.894" v="1764" actId="1076"/>
        <pc:sldMkLst>
          <pc:docMk/>
          <pc:sldMk cId="501576593" sldId="270"/>
        </pc:sldMkLst>
        <pc:spChg chg="mod">
          <ac:chgData name="Brown, Lee Ann" userId="da961c95-fe16-4d99-9cd7-c8227ba3e0b7" providerId="ADAL" clId="{DDEC666E-9AE9-48D4-BEEF-CBAFBDE2BAA4}" dt="2024-04-02T19:04:40.477" v="1763" actId="20577"/>
          <ac:spMkLst>
            <pc:docMk/>
            <pc:sldMk cId="501576593" sldId="270"/>
            <ac:spMk id="3" creationId="{BB9E8515-35A5-BE0B-3D2B-8A41F0DA99E2}"/>
          </ac:spMkLst>
        </pc:spChg>
        <pc:grpChg chg="mod">
          <ac:chgData name="Brown, Lee Ann" userId="da961c95-fe16-4d99-9cd7-c8227ba3e0b7" providerId="ADAL" clId="{DDEC666E-9AE9-48D4-BEEF-CBAFBDE2BAA4}" dt="2024-04-02T19:05:35.894" v="1764" actId="1076"/>
          <ac:grpSpMkLst>
            <pc:docMk/>
            <pc:sldMk cId="501576593" sldId="270"/>
            <ac:grpSpMk id="4" creationId="{01846518-D1E8-7F6F-41AB-BD33AD0B80C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79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2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9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9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9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2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2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2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25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1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13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8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8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8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87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dirty="0"/>
              <a:t>My First Goat Farm</a:t>
            </a:r>
            <a:endParaRPr dirty="0"/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2692398" y="2605174"/>
            <a:ext cx="6815669" cy="65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 dirty="0"/>
              <a:t>Determining the Maximum Area</a:t>
            </a:r>
            <a:endParaRPr dirty="0"/>
          </a:p>
        </p:txBody>
      </p:sp>
      <p:pic>
        <p:nvPicPr>
          <p:cNvPr id="2" name="Google Shape;157;p2" descr="Goats grow in popularity as farmers diversify | Mississippi State ...">
            <a:extLst>
              <a:ext uri="{FF2B5EF4-FFF2-40B4-BE49-F238E27FC236}">
                <a16:creationId xmlns:a16="http://schemas.microsoft.com/office/drawing/2014/main" id="{D1916FCA-2F02-8DE6-3C2F-C15D71C24488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l="-37" t="-661" r="883" b="-22"/>
          <a:stretch/>
        </p:blipFill>
        <p:spPr bwMode="auto">
          <a:xfrm>
            <a:off x="4588105" y="3063425"/>
            <a:ext cx="3015789" cy="2102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23C23-1EEE-48E1-A44A-0B64A22C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E2FC9-260A-4B40-A9AD-FA9C2E2B03B7}"/>
              </a:ext>
            </a:extLst>
          </p:cNvPr>
          <p:cNvSpPr txBox="1"/>
          <p:nvPr/>
        </p:nvSpPr>
        <p:spPr>
          <a:xfrm>
            <a:off x="1483847" y="2874611"/>
            <a:ext cx="93575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What if the neighbor’s fence is not sufficient to keeping the goats in, but he refuses to do </a:t>
            </a:r>
            <a:r>
              <a:rPr lang="en-US" sz="2400">
                <a:latin typeface="Garamond" panose="02020404030301010803" pitchFamily="18" charset="0"/>
              </a:rPr>
              <a:t>the repairs? </a:t>
            </a:r>
            <a:r>
              <a:rPr lang="en-US" sz="2400" dirty="0">
                <a:latin typeface="Garamond" panose="02020404030301010803" pitchFamily="18" charset="0"/>
              </a:rPr>
              <a:t>What changes would we need to make to the size of our goat farm.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What if we needed to subdivide the pens to make 3 (or 4 or 5) equal sized goat pens?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97578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My First Goat Farm	</a:t>
            </a:r>
            <a:endParaRPr dirty="0"/>
          </a:p>
        </p:txBody>
      </p:sp>
      <p:sp>
        <p:nvSpPr>
          <p:cNvPr id="163" name="Google Shape;163;p3"/>
          <p:cNvSpPr txBox="1"/>
          <p:nvPr/>
        </p:nvSpPr>
        <p:spPr>
          <a:xfrm>
            <a:off x="1413164" y="2641600"/>
            <a:ext cx="9310254" cy="146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 purchased a few acres of land and want to make a rectangular enclosure for goats using the neighbor’s fence as one side of the rectangle.  </a:t>
            </a:r>
            <a:endParaRPr sz="28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46518-D1E8-7F6F-41AB-BD33AD0B80CC}"/>
              </a:ext>
            </a:extLst>
          </p:cNvPr>
          <p:cNvGrpSpPr/>
          <p:nvPr/>
        </p:nvGrpSpPr>
        <p:grpSpPr>
          <a:xfrm>
            <a:off x="1406389" y="2477834"/>
            <a:ext cx="9550400" cy="3837210"/>
            <a:chOff x="1163782" y="1083213"/>
            <a:chExt cx="9550400" cy="3837210"/>
          </a:xfrm>
        </p:grpSpPr>
        <p:sp>
          <p:nvSpPr>
            <p:cNvPr id="169" name="Google Shape;169;p4"/>
            <p:cNvSpPr txBox="1"/>
            <p:nvPr/>
          </p:nvSpPr>
          <p:spPr>
            <a:xfrm>
              <a:off x="4060207" y="1083213"/>
              <a:ext cx="317452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Neighbor’s Fence</a:t>
              </a:r>
              <a:endParaRPr sz="32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893455" y="1653309"/>
              <a:ext cx="8266545" cy="2697018"/>
            </a:xfrm>
            <a:prstGeom prst="rect">
              <a:avLst/>
            </a:prstGeom>
            <a:solidFill>
              <a:schemeClr val="accent1"/>
            </a:solidFill>
            <a:ln w="15875" cap="flat" cmpd="sng">
              <a:solidFill>
                <a:srgbClr val="5F6F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1163782" y="2709451"/>
              <a:ext cx="79901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i="1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W</a:t>
              </a:r>
              <a:endParaRPr sz="3200" i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5269060" y="4335688"/>
              <a:ext cx="84050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   </a:t>
              </a:r>
              <a:r>
                <a:rPr lang="en-US" sz="3200" i="1" dirty="0">
                  <a:solidFill>
                    <a:schemeClr val="dk1"/>
                  </a:solidFill>
                  <a:latin typeface="Garamond" panose="02020404030301010803" pitchFamily="18" charset="0"/>
                  <a:ea typeface="Arial Black"/>
                  <a:cs typeface="Arial Black"/>
                  <a:sym typeface="Arial Black"/>
                </a:rPr>
                <a:t>L</a:t>
              </a:r>
              <a:endParaRPr sz="3200" i="1" dirty="0">
                <a:solidFill>
                  <a:schemeClr val="dk1"/>
                </a:solidFill>
                <a:latin typeface="Garamond" panose="02020404030301010803" pitchFamily="18" charset="0"/>
                <a:ea typeface="Arial Black"/>
                <a:cs typeface="Arial Black"/>
                <a:sym typeface="Arial Black"/>
              </a:endParaRPr>
            </a:p>
          </p:txBody>
        </p:sp>
        <p:cxnSp>
          <p:nvCxnSpPr>
            <p:cNvPr id="168" name="Google Shape;168;p4"/>
            <p:cNvCxnSpPr/>
            <p:nvPr/>
          </p:nvCxnSpPr>
          <p:spPr>
            <a:xfrm>
              <a:off x="1163782" y="1653309"/>
              <a:ext cx="9550400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9E8515-35A5-BE0B-3D2B-8A41F0DA99E2}"/>
              </a:ext>
            </a:extLst>
          </p:cNvPr>
          <p:cNvSpPr txBox="1"/>
          <p:nvPr/>
        </p:nvSpPr>
        <p:spPr>
          <a:xfrm>
            <a:off x="1100476" y="976184"/>
            <a:ext cx="9579199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 have 792 feet of fencing to fence the 3 remaining sides.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 you begin with one side that is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feet long, what is the length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of your enclosure?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E91374-158A-47D0-A293-D54C5437F5B8}"/>
              </a:ext>
            </a:extLst>
          </p:cNvPr>
          <p:cNvSpPr txBox="1"/>
          <p:nvPr/>
        </p:nvSpPr>
        <p:spPr>
          <a:xfrm>
            <a:off x="1310414" y="1191685"/>
            <a:ext cx="95711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Let’s consider several widths and lengths. Make a table to record them and compare their areas.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 want to give the largest area possible to your goats using your 792 feet of fencing. </a:t>
            </a:r>
            <a:r>
              <a:rPr lang="en-US" sz="2800" b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dimensions will maximize the area?</a:t>
            </a:r>
            <a:endParaRPr lang="en-US" sz="28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DD91D-6C94-23A1-B090-43A22B62A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57943"/>
              </p:ext>
            </p:extLst>
          </p:nvPr>
        </p:nvGraphicFramePr>
        <p:xfrm>
          <a:off x="3125637" y="3705045"/>
          <a:ext cx="5940724" cy="2229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0974">
                  <a:extLst>
                    <a:ext uri="{9D8B030D-6E8A-4147-A177-3AD203B41FA5}">
                      <a16:colId xmlns:a16="http://schemas.microsoft.com/office/drawing/2014/main" val="800856400"/>
                    </a:ext>
                  </a:extLst>
                </a:gridCol>
                <a:gridCol w="1919383">
                  <a:extLst>
                    <a:ext uri="{9D8B030D-6E8A-4147-A177-3AD203B41FA5}">
                      <a16:colId xmlns:a16="http://schemas.microsoft.com/office/drawing/2014/main" val="692051068"/>
                    </a:ext>
                  </a:extLst>
                </a:gridCol>
                <a:gridCol w="2100367">
                  <a:extLst>
                    <a:ext uri="{9D8B030D-6E8A-4147-A177-3AD203B41FA5}">
                      <a16:colId xmlns:a16="http://schemas.microsoft.com/office/drawing/2014/main" val="1473164243"/>
                    </a:ext>
                  </a:extLst>
                </a:gridCol>
              </a:tblGrid>
              <a:tr h="4606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</a:rPr>
                        <a:t>Width (ft)</a:t>
                      </a:r>
                      <a:endParaRPr lang="en-US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>
                          <a:effectLst/>
                          <a:latin typeface="Garamond" panose="02020404030301010803" pitchFamily="18" charset="0"/>
                        </a:rPr>
                        <a:t>Length (ft)</a:t>
                      </a:r>
                      <a:endParaRPr lang="en-US" sz="2800" b="1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effectLst/>
                          <a:latin typeface="Garamond" panose="02020404030301010803" pitchFamily="18" charset="0"/>
                        </a:rPr>
                        <a:t>Area (sq ft)</a:t>
                      </a:r>
                      <a:endParaRPr lang="en-US" sz="2800" b="1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extLst>
                  <a:ext uri="{0D108BD9-81ED-4DB2-BD59-A6C34878D82A}">
                    <a16:rowId xmlns:a16="http://schemas.microsoft.com/office/drawing/2014/main" val="3996870002"/>
                  </a:ext>
                </a:extLst>
              </a:tr>
              <a:tr h="242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en-US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Garamond" panose="02020404030301010803" pitchFamily="18" charset="0"/>
                        </a:rPr>
                        <a:t>792</a:t>
                      </a:r>
                      <a:endParaRPr lang="en-US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Garamond" panose="02020404030301010803" pitchFamily="18" charset="0"/>
                        </a:rPr>
                        <a:t>0</a:t>
                      </a:r>
                      <a:endParaRPr lang="en-US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extLst>
                  <a:ext uri="{0D108BD9-81ED-4DB2-BD59-A6C34878D82A}">
                    <a16:rowId xmlns:a16="http://schemas.microsoft.com/office/drawing/2014/main" val="384357079"/>
                  </a:ext>
                </a:extLst>
              </a:tr>
              <a:tr h="242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772</a:t>
                      </a: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</a:rPr>
                        <a:t>7,720</a:t>
                      </a:r>
                    </a:p>
                  </a:txBody>
                  <a:tcPr marL="96185" marR="96185" marT="0" marB="0"/>
                </a:tc>
                <a:extLst>
                  <a:ext uri="{0D108BD9-81ED-4DB2-BD59-A6C34878D82A}">
                    <a16:rowId xmlns:a16="http://schemas.microsoft.com/office/drawing/2014/main" val="1417706512"/>
                  </a:ext>
                </a:extLst>
              </a:tr>
              <a:tr h="242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extLst>
                  <a:ext uri="{0D108BD9-81ED-4DB2-BD59-A6C34878D82A}">
                    <a16:rowId xmlns:a16="http://schemas.microsoft.com/office/drawing/2014/main" val="1712614196"/>
                  </a:ext>
                </a:extLst>
              </a:tr>
              <a:tr h="242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</a:endParaRPr>
                    </a:p>
                  </a:txBody>
                  <a:tcPr marL="96185" marR="96185" marT="0" marB="0"/>
                </a:tc>
                <a:extLst>
                  <a:ext uri="{0D108BD9-81ED-4DB2-BD59-A6C34878D82A}">
                    <a16:rowId xmlns:a16="http://schemas.microsoft.com/office/drawing/2014/main" val="1433798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8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6A93F3-4481-E54B-7467-54FBB23D810A}"/>
              </a:ext>
            </a:extLst>
          </p:cNvPr>
          <p:cNvSpPr txBox="1"/>
          <p:nvPr/>
        </p:nvSpPr>
        <p:spPr>
          <a:xfrm>
            <a:off x="1288211" y="1077414"/>
            <a:ext cx="93668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Plot your data points on coordinate axes using the width on the </a:t>
            </a:r>
            <a:r>
              <a:rPr lang="en-US" sz="2800" i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x</a:t>
            </a: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-axis and the area on the </a:t>
            </a:r>
            <a:r>
              <a:rPr lang="en-US" sz="2800" i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</a:t>
            </a: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-axis.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710D3-C919-ADD3-7AB3-C8B94C0A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877" y="2092632"/>
            <a:ext cx="5401513" cy="38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9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Properties of the Graph</a:t>
            </a:r>
            <a:endParaRPr dirty="0"/>
          </a:p>
        </p:txBody>
      </p:sp>
      <p:sp>
        <p:nvSpPr>
          <p:cNvPr id="184" name="Google Shape;184;p6"/>
          <p:cNvSpPr/>
          <p:nvPr/>
        </p:nvSpPr>
        <p:spPr>
          <a:xfrm>
            <a:off x="1634836" y="2474977"/>
            <a:ext cx="8922327" cy="34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are the </a:t>
            </a:r>
            <a:r>
              <a:rPr lang="en-US" sz="2800" i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x</a:t>
            </a: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-intercepts for the graph? Discuss with other groups.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is the maximum point for the graph? Discuss with other groups.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Where is the width (that maximizes the area) in relation to the </a:t>
            </a:r>
            <a:r>
              <a:rPr lang="en-US" sz="2800" i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x</a:t>
            </a:r>
            <a:r>
              <a:rPr lang="en-US" sz="2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-intercepts?</a:t>
            </a:r>
            <a:endParaRPr sz="2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dirty="0"/>
              <a:t>Write a Formula</a:t>
            </a:r>
            <a:endParaRPr dirty="0"/>
          </a:p>
        </p:txBody>
      </p:sp>
      <p:sp>
        <p:nvSpPr>
          <p:cNvPr id="178" name="Google Shape;178;p5"/>
          <p:cNvSpPr txBox="1"/>
          <p:nvPr/>
        </p:nvSpPr>
        <p:spPr>
          <a:xfrm>
            <a:off x="1459345" y="2807855"/>
            <a:ext cx="9254837" cy="204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aramond" panose="02020404030301010803" pitchFamily="18" charset="0"/>
              </a:rPr>
              <a:t>When using 792 feet of fencing, if the </a:t>
            </a:r>
            <a:r>
              <a:rPr lang="en-US" sz="2800" b="1" dirty="0">
                <a:latin typeface="Garamond" panose="02020404030301010803" pitchFamily="18" charset="0"/>
              </a:rPr>
              <a:t>width</a:t>
            </a:r>
            <a:r>
              <a:rPr lang="en-US" sz="2800" dirty="0">
                <a:latin typeface="Garamond" panose="02020404030301010803" pitchFamily="18" charset="0"/>
              </a:rPr>
              <a:t> is </a:t>
            </a:r>
            <a:r>
              <a:rPr lang="en-US" sz="2800" i="1" dirty="0">
                <a:latin typeface="Garamond" panose="02020404030301010803" pitchFamily="18" charset="0"/>
              </a:rPr>
              <a:t>x</a:t>
            </a:r>
            <a:r>
              <a:rPr lang="en-US" sz="2800" dirty="0">
                <a:latin typeface="Garamond" panose="02020404030301010803" pitchFamily="18" charset="0"/>
              </a:rPr>
              <a:t>, what is the </a:t>
            </a:r>
            <a:r>
              <a:rPr lang="en-US" sz="2800" b="1" dirty="0">
                <a:latin typeface="Garamond" panose="02020404030301010803" pitchFamily="18" charset="0"/>
              </a:rPr>
              <a:t>length</a:t>
            </a:r>
            <a:r>
              <a:rPr lang="en-US" sz="2800" dirty="0">
                <a:latin typeface="Garamond" panose="02020404030301010803" pitchFamily="18" charset="0"/>
              </a:rPr>
              <a:t> in terms of </a:t>
            </a:r>
            <a:r>
              <a:rPr lang="en-US" sz="2800" i="1" dirty="0">
                <a:latin typeface="Garamond" panose="02020404030301010803" pitchFamily="18" charset="0"/>
              </a:rPr>
              <a:t>x</a:t>
            </a:r>
            <a:r>
              <a:rPr lang="en-US" sz="2800" dirty="0">
                <a:latin typeface="Garamond" panose="02020404030301010803" pitchFamily="18" charset="0"/>
              </a:rPr>
              <a:t>?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What is the </a:t>
            </a:r>
            <a:r>
              <a:rPr lang="en-US" sz="28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area</a:t>
            </a:r>
            <a:r>
              <a:rPr lang="en-US" sz="28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in terms of </a:t>
            </a:r>
            <a:r>
              <a:rPr lang="en-US" sz="2800" i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x</a:t>
            </a:r>
            <a:r>
              <a:rPr lang="en-US" sz="28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? Can you write it as a function, </a:t>
            </a:r>
            <a:r>
              <a:rPr lang="en-US" sz="2800" i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A</a:t>
            </a:r>
            <a:r>
              <a:rPr lang="en-US" sz="28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</a:t>
            </a:r>
            <a:r>
              <a:rPr lang="en-US" sz="2800" i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x</a:t>
            </a:r>
            <a:r>
              <a:rPr lang="en-US" sz="28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3182-6DB9-43D1-8B27-3A57753D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73635-A221-49EE-9E60-13C773237E82}"/>
              </a:ext>
            </a:extLst>
          </p:cNvPr>
          <p:cNvSpPr txBox="1"/>
          <p:nvPr/>
        </p:nvSpPr>
        <p:spPr>
          <a:xfrm>
            <a:off x="1576016" y="2736502"/>
            <a:ext cx="9039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Using the formula, can you find the dimensions that should be used to give the maximum area? </a:t>
            </a:r>
          </a:p>
        </p:txBody>
      </p:sp>
    </p:spTree>
    <p:extLst>
      <p:ext uri="{BB962C8B-B14F-4D97-AF65-F5344CB8AC3E}">
        <p14:creationId xmlns:p14="http://schemas.microsoft.com/office/powerpoint/2010/main" val="308619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846518-D1E8-7F6F-41AB-BD33AD0B80CC}"/>
              </a:ext>
            </a:extLst>
          </p:cNvPr>
          <p:cNvGrpSpPr/>
          <p:nvPr/>
        </p:nvGrpSpPr>
        <p:grpSpPr>
          <a:xfrm>
            <a:off x="1320800" y="2270800"/>
            <a:ext cx="9550400" cy="3837210"/>
            <a:chOff x="1163782" y="1083213"/>
            <a:chExt cx="9550400" cy="3837210"/>
          </a:xfrm>
        </p:grpSpPr>
        <p:sp>
          <p:nvSpPr>
            <p:cNvPr id="169" name="Google Shape;169;p4"/>
            <p:cNvSpPr txBox="1"/>
            <p:nvPr/>
          </p:nvSpPr>
          <p:spPr>
            <a:xfrm>
              <a:off x="4060207" y="1083213"/>
              <a:ext cx="317452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Neighbor’s Fence</a:t>
              </a:r>
              <a:endParaRPr sz="32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893455" y="1653309"/>
              <a:ext cx="8266545" cy="2697018"/>
            </a:xfrm>
            <a:prstGeom prst="rect">
              <a:avLst/>
            </a:prstGeom>
            <a:solidFill>
              <a:schemeClr val="accent1"/>
            </a:solidFill>
            <a:ln w="15875" cap="flat" cmpd="sng">
              <a:solidFill>
                <a:srgbClr val="5F6F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1163782" y="2709451"/>
              <a:ext cx="799011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i="1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W</a:t>
              </a:r>
              <a:endParaRPr sz="3200" i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5269060" y="4335688"/>
              <a:ext cx="84050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   </a:t>
              </a:r>
              <a:r>
                <a:rPr lang="en-US" sz="3200" i="1" dirty="0">
                  <a:solidFill>
                    <a:schemeClr val="dk1"/>
                  </a:solidFill>
                  <a:latin typeface="Garamond" panose="02020404030301010803" pitchFamily="18" charset="0"/>
                  <a:ea typeface="Arial Black"/>
                  <a:cs typeface="Arial Black"/>
                  <a:sym typeface="Arial Black"/>
                </a:rPr>
                <a:t>L</a:t>
              </a:r>
              <a:endParaRPr sz="3200" i="1" dirty="0">
                <a:solidFill>
                  <a:schemeClr val="dk1"/>
                </a:solidFill>
                <a:latin typeface="Garamond" panose="02020404030301010803" pitchFamily="18" charset="0"/>
                <a:ea typeface="Arial Black"/>
                <a:cs typeface="Arial Black"/>
                <a:sym typeface="Arial Black"/>
              </a:endParaRPr>
            </a:p>
          </p:txBody>
        </p:sp>
        <p:cxnSp>
          <p:nvCxnSpPr>
            <p:cNvPr id="168" name="Google Shape;168;p4"/>
            <p:cNvCxnSpPr/>
            <p:nvPr/>
          </p:nvCxnSpPr>
          <p:spPr>
            <a:xfrm>
              <a:off x="1163782" y="1653309"/>
              <a:ext cx="9550400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B9E8515-35A5-BE0B-3D2B-8A41F0DA99E2}"/>
              </a:ext>
            </a:extLst>
          </p:cNvPr>
          <p:cNvSpPr txBox="1"/>
          <p:nvPr/>
        </p:nvSpPr>
        <p:spPr>
          <a:xfrm>
            <a:off x="1100476" y="976184"/>
            <a:ext cx="9579199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Suppose you have 1000 feet of fencing instead of 792 feet..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does that change your solution?</a:t>
            </a:r>
          </a:p>
        </p:txBody>
      </p:sp>
    </p:spTree>
    <p:extLst>
      <p:ext uri="{BB962C8B-B14F-4D97-AF65-F5344CB8AC3E}">
        <p14:creationId xmlns:p14="http://schemas.microsoft.com/office/powerpoint/2010/main" val="501576593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364</Words>
  <Application>Microsoft Office PowerPoint</Application>
  <PresentationFormat>Widescreen</PresentationFormat>
  <Paragraphs>39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Black</vt:lpstr>
      <vt:lpstr>Garamond</vt:lpstr>
      <vt:lpstr>Arial</vt:lpstr>
      <vt:lpstr>Organic</vt:lpstr>
      <vt:lpstr>My First Goat Farm</vt:lpstr>
      <vt:lpstr>My First Goat Farm </vt:lpstr>
      <vt:lpstr>PowerPoint Presentation</vt:lpstr>
      <vt:lpstr>PowerPoint Presentation</vt:lpstr>
      <vt:lpstr>PowerPoint Presentation</vt:lpstr>
      <vt:lpstr>Properties of the Graph</vt:lpstr>
      <vt:lpstr>Write a Formula</vt:lpstr>
      <vt:lpstr>Maximizing the Area</vt:lpstr>
      <vt:lpstr>PowerPoint Presentation</vt:lpstr>
      <vt:lpstr>WHAT IF?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Goat Farm</dc:title>
  <dc:creator>Hiebert Brumley, Katherine</dc:creator>
  <cp:lastModifiedBy>Brown, Lee Ann</cp:lastModifiedBy>
  <cp:revision>6</cp:revision>
  <dcterms:created xsi:type="dcterms:W3CDTF">2020-05-27T16:53:46Z</dcterms:created>
  <dcterms:modified xsi:type="dcterms:W3CDTF">2024-04-02T19:25:15Z</dcterms:modified>
</cp:coreProperties>
</file>