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Sc29BWNPVgMe/bW3hi+3OlESf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B1C673-7FD1-485D-A626-4E9399476E09}">
  <a:tblStyle styleId="{08B1C673-7FD1-485D-A626-4E9399476E0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4"/>
          </a:solidFill>
        </a:fill>
      </a:tcStyle>
    </a:wholeTbl>
    <a:band1H>
      <a:tcTxStyle/>
      <a:tcStyle>
        <a:fill>
          <a:solidFill>
            <a:srgbClr val="CAD5E7"/>
          </a:solidFill>
        </a:fill>
      </a:tcStyle>
    </a:band1H>
    <a:band2H>
      <a:tcTxStyle/>
    </a:band2H>
    <a:band1V>
      <a:tcTxStyle/>
      <a:tcStyle>
        <a:fill>
          <a:solidFill>
            <a:srgbClr val="CAD5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eb6688163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6eb668816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eb668816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eb668816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2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Grandpa’s Statements</a:t>
            </a:r>
            <a:endParaRPr/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Mathematics and Finance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Beginnings</a:t>
            </a:r>
            <a:endParaRPr sz="3000"/>
          </a:p>
        </p:txBody>
      </p: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100"/>
              <a:t>What year did grandpa open the account?</a:t>
            </a:r>
            <a:endParaRPr sz="2100"/>
          </a:p>
        </p:txBody>
      </p:sp>
      <p:pic>
        <p:nvPicPr>
          <p:cNvPr descr="Black and white upward shot of Golden Gate Bridge"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19071" r="4852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Scenario</a:t>
            </a:r>
            <a:endParaRPr/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While helping your Grandfather to organize his papers, you find three bank statements.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These are the only three that you can find among the piles of paper.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226078" y="357800"/>
            <a:ext cx="2808000" cy="12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/>
              <a:t>First Statement</a:t>
            </a:r>
            <a:endParaRPr sz="3200"/>
          </a:p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The starting balance for October of 1986 was $725.13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1800"/>
              <a:t>The ending balance was $727.55</a:t>
            </a:r>
            <a:endParaRPr sz="1800"/>
          </a:p>
        </p:txBody>
      </p:sp>
      <p:graphicFrame>
        <p:nvGraphicFramePr>
          <p:cNvPr id="81" name="Google Shape;81;p21"/>
          <p:cNvGraphicFramePr/>
          <p:nvPr/>
        </p:nvGraphicFramePr>
        <p:xfrm>
          <a:off x="3597122" y="1146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{08B1C673-7FD1-485D-A626-4E9399476E09}</a:tableStyleId>
              </a:tblPr>
              <a:tblGrid>
                <a:gridCol w="1764800"/>
                <a:gridCol w="1764800"/>
                <a:gridCol w="1764800"/>
              </a:tblGrid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Date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Note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Balance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10/1/1986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Starting Balance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$725.13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10/31/1986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Interest Earned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$2.42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10/31/1986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Ending Balance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$727.55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226078" y="357800"/>
            <a:ext cx="2808000" cy="12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/>
              <a:t>Second Statement</a:t>
            </a:r>
            <a:endParaRPr sz="3200"/>
          </a:p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The starting balance for December of 1990 was $856.40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1800"/>
              <a:t>The ending balance was $859.25</a:t>
            </a:r>
            <a:endParaRPr sz="1800"/>
          </a:p>
        </p:txBody>
      </p:sp>
      <p:graphicFrame>
        <p:nvGraphicFramePr>
          <p:cNvPr id="88" name="Google Shape;88;p22"/>
          <p:cNvGraphicFramePr/>
          <p:nvPr/>
        </p:nvGraphicFramePr>
        <p:xfrm>
          <a:off x="3597122" y="1146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{08B1C673-7FD1-485D-A626-4E9399476E09}</a:tableStyleId>
              </a:tblPr>
              <a:tblGrid>
                <a:gridCol w="1764800"/>
                <a:gridCol w="1764800"/>
                <a:gridCol w="1764800"/>
              </a:tblGrid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Date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Note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Balance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12/1/1990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Starting Balance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$856.40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12/31/1990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Interest Earned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$2.85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12/31/1990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Ending Balance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$859.25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226078" y="357800"/>
            <a:ext cx="2808000" cy="12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/>
              <a:t>Third Statement</a:t>
            </a:r>
            <a:endParaRPr sz="3200"/>
          </a:p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The starting balance for June of 2003 was $1410.80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1800"/>
              <a:t>The ending balance was $1415.50</a:t>
            </a:r>
            <a:endParaRPr sz="1800"/>
          </a:p>
        </p:txBody>
      </p:sp>
      <p:graphicFrame>
        <p:nvGraphicFramePr>
          <p:cNvPr id="95" name="Google Shape;95;p23"/>
          <p:cNvGraphicFramePr/>
          <p:nvPr/>
        </p:nvGraphicFramePr>
        <p:xfrm>
          <a:off x="3597122" y="1146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{08B1C673-7FD1-485D-A626-4E9399476E09}</a:tableStyleId>
              </a:tblPr>
              <a:tblGrid>
                <a:gridCol w="1764800"/>
                <a:gridCol w="1764800"/>
                <a:gridCol w="1764800"/>
              </a:tblGrid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Date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Note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none" cap="none" strike="noStrike"/>
                        <a:t>Balance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6/1/2003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Starting Balance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$1410.80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6/30/2003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Interest Earned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$4.70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6/30/2003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Ending Balance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$1415.50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eb6688163_0_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What do you need to know?</a:t>
            </a:r>
            <a:endParaRPr/>
          </a:p>
        </p:txBody>
      </p:sp>
      <p:sp>
        <p:nvSpPr>
          <p:cNvPr id="101" name="Google Shape;101;g26eb6688163_0_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What information would you need to know to figure out how much is in the account today?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eb6688163_0_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</a:t>
            </a:r>
            <a:endParaRPr/>
          </a:p>
        </p:txBody>
      </p:sp>
      <p:sp>
        <p:nvSpPr>
          <p:cNvPr id="107" name="Google Shape;107;g26eb6688163_0_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Your grandpa said he remembers opening that account when he earned his first $250, but he can’t remember what year that was.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 hasn’t added to the account or made any withdrawals since it was opened.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/>
              <a:t>The bank account is still open.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3560275" y="424475"/>
            <a:ext cx="5202300" cy="431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>
            <p:ph type="title"/>
          </p:nvPr>
        </p:nvSpPr>
        <p:spPr>
          <a:xfrm>
            <a:off x="226077" y="357800"/>
            <a:ext cx="2982747" cy="11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200"/>
              <a:t>Plot the Balance</a:t>
            </a:r>
            <a:endParaRPr sz="3200"/>
          </a:p>
        </p:txBody>
      </p:sp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/>
              <a:t>Draw a graph that shows the balance in the account as a function of time.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1600"/>
              <a:t>Think about the best way to organize the information we have from the statements.</a:t>
            </a:r>
            <a:endParaRPr sz="1600"/>
          </a:p>
        </p:txBody>
      </p:sp>
      <p:graphicFrame>
        <p:nvGraphicFramePr>
          <p:cNvPr id="115" name="Google Shape;115;p6"/>
          <p:cNvGraphicFramePr/>
          <p:nvPr/>
        </p:nvGraphicFramePr>
        <p:xfrm>
          <a:off x="3735025" y="7661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{08B1C673-7FD1-485D-A626-4E9399476E09}</a:tableStyleId>
              </a:tblPr>
              <a:tblGrid>
                <a:gridCol w="2426400"/>
                <a:gridCol w="2426400"/>
              </a:tblGrid>
              <a:tr h="90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Horizontal Axis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Vertical Axis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Time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Balance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What should the scale be?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Place tick marks every _____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072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cap="none" strike="noStrike"/>
                        <a:t>What other information would help us understand this?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/>
              <a:t>How much money is in the account today?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Lee Ann Brown</dc:creator>
</cp:coreProperties>
</file>