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2" r:id="rId3"/>
    <p:sldId id="257" r:id="rId4"/>
    <p:sldId id="261" r:id="rId5"/>
    <p:sldId id="258" r:id="rId6"/>
    <p:sldId id="260" r:id="rId7"/>
    <p:sldId id="264" r:id="rId8"/>
    <p:sldId id="265" r:id="rId9"/>
    <p:sldId id="263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C30C0E-D4BB-424C-9BE3-8304A2F7CE34}" v="1" dt="2024-03-28T14:48:11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, Lee Ann" userId="da961c95-fe16-4d99-9cd7-c8227ba3e0b7" providerId="ADAL" clId="{7DA628FC-D497-43F2-92A6-66BDE772F226}"/>
    <pc:docChg chg="custSel addSld modSld sldOrd">
      <pc:chgData name="Brown, Lee Ann" userId="da961c95-fe16-4d99-9cd7-c8227ba3e0b7" providerId="ADAL" clId="{7DA628FC-D497-43F2-92A6-66BDE772F226}" dt="2024-01-30T20:40:12.112" v="605" actId="1076"/>
      <pc:docMkLst>
        <pc:docMk/>
      </pc:docMkLst>
      <pc:sldChg chg="modSp mod">
        <pc:chgData name="Brown, Lee Ann" userId="da961c95-fe16-4d99-9cd7-c8227ba3e0b7" providerId="ADAL" clId="{7DA628FC-D497-43F2-92A6-66BDE772F226}" dt="2024-01-23T20:34:44.110" v="2" actId="20577"/>
        <pc:sldMkLst>
          <pc:docMk/>
          <pc:sldMk cId="4045101973" sldId="257"/>
        </pc:sldMkLst>
        <pc:spChg chg="mod">
          <ac:chgData name="Brown, Lee Ann" userId="da961c95-fe16-4d99-9cd7-c8227ba3e0b7" providerId="ADAL" clId="{7DA628FC-D497-43F2-92A6-66BDE772F226}" dt="2024-01-23T20:34:44.110" v="2" actId="20577"/>
          <ac:spMkLst>
            <pc:docMk/>
            <pc:sldMk cId="4045101973" sldId="257"/>
            <ac:spMk id="3" creationId="{00000000-0000-0000-0000-000000000000}"/>
          </ac:spMkLst>
        </pc:spChg>
      </pc:sldChg>
      <pc:sldChg chg="modSp mod">
        <pc:chgData name="Brown, Lee Ann" userId="da961c95-fe16-4d99-9cd7-c8227ba3e0b7" providerId="ADAL" clId="{7DA628FC-D497-43F2-92A6-66BDE772F226}" dt="2024-01-26T21:12:01.387" v="171" actId="20577"/>
        <pc:sldMkLst>
          <pc:docMk/>
          <pc:sldMk cId="1936393201" sldId="258"/>
        </pc:sldMkLst>
        <pc:spChg chg="mod">
          <ac:chgData name="Brown, Lee Ann" userId="da961c95-fe16-4d99-9cd7-c8227ba3e0b7" providerId="ADAL" clId="{7DA628FC-D497-43F2-92A6-66BDE772F226}" dt="2024-01-26T21:12:01.387" v="171" actId="20577"/>
          <ac:spMkLst>
            <pc:docMk/>
            <pc:sldMk cId="1936393201" sldId="258"/>
            <ac:spMk id="2" creationId="{00000000-0000-0000-0000-000000000000}"/>
          </ac:spMkLst>
        </pc:spChg>
      </pc:sldChg>
      <pc:sldChg chg="modSp mod">
        <pc:chgData name="Brown, Lee Ann" userId="da961c95-fe16-4d99-9cd7-c8227ba3e0b7" providerId="ADAL" clId="{7DA628FC-D497-43F2-92A6-66BDE772F226}" dt="2024-01-23T21:59:10.300" v="167" actId="1076"/>
        <pc:sldMkLst>
          <pc:docMk/>
          <pc:sldMk cId="2141345058" sldId="259"/>
        </pc:sldMkLst>
        <pc:spChg chg="mod">
          <ac:chgData name="Brown, Lee Ann" userId="da961c95-fe16-4d99-9cd7-c8227ba3e0b7" providerId="ADAL" clId="{7DA628FC-D497-43F2-92A6-66BDE772F226}" dt="2024-01-23T21:59:10.300" v="167" actId="1076"/>
          <ac:spMkLst>
            <pc:docMk/>
            <pc:sldMk cId="2141345058" sldId="259"/>
            <ac:spMk id="3" creationId="{00000000-0000-0000-0000-000000000000}"/>
          </ac:spMkLst>
        </pc:spChg>
        <pc:picChg chg="mod">
          <ac:chgData name="Brown, Lee Ann" userId="da961c95-fe16-4d99-9cd7-c8227ba3e0b7" providerId="ADAL" clId="{7DA628FC-D497-43F2-92A6-66BDE772F226}" dt="2024-01-23T21:59:02.466" v="164" actId="1076"/>
          <ac:picMkLst>
            <pc:docMk/>
            <pc:sldMk cId="2141345058" sldId="259"/>
            <ac:picMk id="8" creationId="{00000000-0000-0000-0000-000000000000}"/>
          </ac:picMkLst>
        </pc:picChg>
      </pc:sldChg>
      <pc:sldChg chg="addSp delSp modSp mod">
        <pc:chgData name="Brown, Lee Ann" userId="da961c95-fe16-4d99-9cd7-c8227ba3e0b7" providerId="ADAL" clId="{7DA628FC-D497-43F2-92A6-66BDE772F226}" dt="2024-01-23T21:58:20.576" v="157" actId="255"/>
        <pc:sldMkLst>
          <pc:docMk/>
          <pc:sldMk cId="2493058262" sldId="260"/>
        </pc:sldMkLst>
        <pc:spChg chg="mod">
          <ac:chgData name="Brown, Lee Ann" userId="da961c95-fe16-4d99-9cd7-c8227ba3e0b7" providerId="ADAL" clId="{7DA628FC-D497-43F2-92A6-66BDE772F226}" dt="2024-01-23T21:58:20.576" v="157" actId="255"/>
          <ac:spMkLst>
            <pc:docMk/>
            <pc:sldMk cId="2493058262" sldId="260"/>
            <ac:spMk id="8" creationId="{00000000-0000-0000-0000-000000000000}"/>
          </ac:spMkLst>
        </pc:spChg>
        <pc:cxnChg chg="add del">
          <ac:chgData name="Brown, Lee Ann" userId="da961c95-fe16-4d99-9cd7-c8227ba3e0b7" providerId="ADAL" clId="{7DA628FC-D497-43F2-92A6-66BDE772F226}" dt="2024-01-23T20:12:09.040" v="1" actId="478"/>
          <ac:cxnSpMkLst>
            <pc:docMk/>
            <pc:sldMk cId="2493058262" sldId="260"/>
            <ac:cxnSpMk id="3" creationId="{8EB93388-3D35-FF10-1568-61F5E44EA13F}"/>
          </ac:cxnSpMkLst>
        </pc:cxnChg>
      </pc:sldChg>
      <pc:sldChg chg="modSp mod">
        <pc:chgData name="Brown, Lee Ann" userId="da961c95-fe16-4d99-9cd7-c8227ba3e0b7" providerId="ADAL" clId="{7DA628FC-D497-43F2-92A6-66BDE772F226}" dt="2024-01-23T21:58:09.371" v="156" actId="255"/>
        <pc:sldMkLst>
          <pc:docMk/>
          <pc:sldMk cId="3940833214" sldId="261"/>
        </pc:sldMkLst>
        <pc:spChg chg="mod">
          <ac:chgData name="Brown, Lee Ann" userId="da961c95-fe16-4d99-9cd7-c8227ba3e0b7" providerId="ADAL" clId="{7DA628FC-D497-43F2-92A6-66BDE772F226}" dt="2024-01-23T21:58:09.371" v="156" actId="255"/>
          <ac:spMkLst>
            <pc:docMk/>
            <pc:sldMk cId="3940833214" sldId="261"/>
            <ac:spMk id="2" creationId="{00000000-0000-0000-0000-000000000000}"/>
          </ac:spMkLst>
        </pc:spChg>
        <pc:picChg chg="mod">
          <ac:chgData name="Brown, Lee Ann" userId="da961c95-fe16-4d99-9cd7-c8227ba3e0b7" providerId="ADAL" clId="{7DA628FC-D497-43F2-92A6-66BDE772F226}" dt="2024-01-23T21:57:46.952" v="152" actId="1076"/>
          <ac:picMkLst>
            <pc:docMk/>
            <pc:sldMk cId="3940833214" sldId="261"/>
            <ac:picMk id="3" creationId="{00000000-0000-0000-0000-000000000000}"/>
          </ac:picMkLst>
        </pc:picChg>
      </pc:sldChg>
      <pc:sldChg chg="addSp modSp new mod ord">
        <pc:chgData name="Brown, Lee Ann" userId="da961c95-fe16-4d99-9cd7-c8227ba3e0b7" providerId="ADAL" clId="{7DA628FC-D497-43F2-92A6-66BDE772F226}" dt="2024-01-30T17:52:29.376" v="472"/>
        <pc:sldMkLst>
          <pc:docMk/>
          <pc:sldMk cId="2988277025" sldId="263"/>
        </pc:sldMkLst>
        <pc:spChg chg="add mod">
          <ac:chgData name="Brown, Lee Ann" userId="da961c95-fe16-4d99-9cd7-c8227ba3e0b7" providerId="ADAL" clId="{7DA628FC-D497-43F2-92A6-66BDE772F226}" dt="2024-01-26T21:13:22.335" v="189" actId="20577"/>
          <ac:spMkLst>
            <pc:docMk/>
            <pc:sldMk cId="2988277025" sldId="263"/>
            <ac:spMk id="2" creationId="{F94B2E7D-3F1D-1C33-DB48-D8E1D2D97CAE}"/>
          </ac:spMkLst>
        </pc:spChg>
        <pc:picChg chg="add mod">
          <ac:chgData name="Brown, Lee Ann" userId="da961c95-fe16-4d99-9cd7-c8227ba3e0b7" providerId="ADAL" clId="{7DA628FC-D497-43F2-92A6-66BDE772F226}" dt="2024-01-23T21:57:33.378" v="150" actId="1076"/>
          <ac:picMkLst>
            <pc:docMk/>
            <pc:sldMk cId="2988277025" sldId="263"/>
            <ac:picMk id="3" creationId="{8FEA5122-E111-84A4-5D73-237F3A03403A}"/>
          </ac:picMkLst>
        </pc:picChg>
      </pc:sldChg>
      <pc:sldChg chg="addSp modSp new mod">
        <pc:chgData name="Brown, Lee Ann" userId="da961c95-fe16-4d99-9cd7-c8227ba3e0b7" providerId="ADAL" clId="{7DA628FC-D497-43F2-92A6-66BDE772F226}" dt="2024-01-30T17:50:21.150" v="469" actId="20577"/>
        <pc:sldMkLst>
          <pc:docMk/>
          <pc:sldMk cId="1549889994" sldId="264"/>
        </pc:sldMkLst>
        <pc:spChg chg="add mod">
          <ac:chgData name="Brown, Lee Ann" userId="da961c95-fe16-4d99-9cd7-c8227ba3e0b7" providerId="ADAL" clId="{7DA628FC-D497-43F2-92A6-66BDE772F226}" dt="2024-01-30T17:50:21.150" v="469" actId="20577"/>
          <ac:spMkLst>
            <pc:docMk/>
            <pc:sldMk cId="1549889994" sldId="264"/>
            <ac:spMk id="3" creationId="{3903F579-A8BB-D25B-D55F-08999F8B5632}"/>
          </ac:spMkLst>
        </pc:spChg>
        <pc:picChg chg="add mod">
          <ac:chgData name="Brown, Lee Ann" userId="da961c95-fe16-4d99-9cd7-c8227ba3e0b7" providerId="ADAL" clId="{7DA628FC-D497-43F2-92A6-66BDE772F226}" dt="2024-01-30T17:38:26.340" v="457" actId="1076"/>
          <ac:picMkLst>
            <pc:docMk/>
            <pc:sldMk cId="1549889994" sldId="264"/>
            <ac:picMk id="2" creationId="{B4ADF1EC-C3CD-11E5-064E-7C1457CB22BF}"/>
          </ac:picMkLst>
        </pc:picChg>
      </pc:sldChg>
      <pc:sldChg chg="addSp modSp new mod ord">
        <pc:chgData name="Brown, Lee Ann" userId="da961c95-fe16-4d99-9cd7-c8227ba3e0b7" providerId="ADAL" clId="{7DA628FC-D497-43F2-92A6-66BDE772F226}" dt="2024-01-30T20:40:12.112" v="605" actId="1076"/>
        <pc:sldMkLst>
          <pc:docMk/>
          <pc:sldMk cId="836072666" sldId="265"/>
        </pc:sldMkLst>
        <pc:spChg chg="add mod">
          <ac:chgData name="Brown, Lee Ann" userId="da961c95-fe16-4d99-9cd7-c8227ba3e0b7" providerId="ADAL" clId="{7DA628FC-D497-43F2-92A6-66BDE772F226}" dt="2024-01-30T20:40:12.112" v="605" actId="1076"/>
          <ac:spMkLst>
            <pc:docMk/>
            <pc:sldMk cId="836072666" sldId="265"/>
            <ac:spMk id="2" creationId="{03EB8960-D3F6-FF9B-44A3-90952BDEFC0A}"/>
          </ac:spMkLst>
        </pc:spChg>
        <pc:spChg chg="add mod">
          <ac:chgData name="Brown, Lee Ann" userId="da961c95-fe16-4d99-9cd7-c8227ba3e0b7" providerId="ADAL" clId="{7DA628FC-D497-43F2-92A6-66BDE772F226}" dt="2024-01-30T20:40:09.750" v="604" actId="1076"/>
          <ac:spMkLst>
            <pc:docMk/>
            <pc:sldMk cId="836072666" sldId="265"/>
            <ac:spMk id="3" creationId="{67D206FE-40AD-F1C4-D803-7209A29EE332}"/>
          </ac:spMkLst>
        </pc:spChg>
      </pc:sldChg>
    </pc:docChg>
  </pc:docChgLst>
  <pc:docChgLst>
    <pc:chgData name="Brown, Lee Ann" userId="da961c95-fe16-4d99-9cd7-c8227ba3e0b7" providerId="ADAL" clId="{F3C30C0E-D4BB-424C-9BE3-8304A2F7CE34}"/>
    <pc:docChg chg="modSld">
      <pc:chgData name="Brown, Lee Ann" userId="da961c95-fe16-4d99-9cd7-c8227ba3e0b7" providerId="ADAL" clId="{F3C30C0E-D4BB-424C-9BE3-8304A2F7CE34}" dt="2024-03-28T14:48:28.291" v="3" actId="255"/>
      <pc:docMkLst>
        <pc:docMk/>
      </pc:docMkLst>
      <pc:sldChg chg="modSp mod">
        <pc:chgData name="Brown, Lee Ann" userId="da961c95-fe16-4d99-9cd7-c8227ba3e0b7" providerId="ADAL" clId="{F3C30C0E-D4BB-424C-9BE3-8304A2F7CE34}" dt="2024-03-28T14:48:28.291" v="3" actId="255"/>
        <pc:sldMkLst>
          <pc:docMk/>
          <pc:sldMk cId="2493058262" sldId="260"/>
        </pc:sldMkLst>
        <pc:spChg chg="mod">
          <ac:chgData name="Brown, Lee Ann" userId="da961c95-fe16-4d99-9cd7-c8227ba3e0b7" providerId="ADAL" clId="{F3C30C0E-D4BB-424C-9BE3-8304A2F7CE34}" dt="2024-03-28T14:48:28.291" v="3" actId="255"/>
          <ac:spMkLst>
            <pc:docMk/>
            <pc:sldMk cId="2493058262" sldId="260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7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1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0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7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90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9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7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4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9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EBB92C67-5563-46F8-9E58-95A1153CFBF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29975E1-69A4-42C8-B2A2-2D569A31E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FFhPoi4sJ9k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554" y="0"/>
            <a:ext cx="9214338" cy="1137139"/>
          </a:xfrm>
        </p:spPr>
        <p:txBody>
          <a:bodyPr>
            <a:normAutofit/>
          </a:bodyPr>
          <a:lstStyle/>
          <a:p>
            <a:r>
              <a:rPr lang="en-US" dirty="0"/>
              <a:t>Ferris Wheel Frenzy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03" y="1137139"/>
            <a:ext cx="7880439" cy="44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60580" y="643981"/>
            <a:ext cx="587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gondola will win the prize?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87" y="1473841"/>
            <a:ext cx="4931623" cy="50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16" y="1874392"/>
            <a:ext cx="6477000" cy="4314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75" y="669701"/>
            <a:ext cx="8667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Wheeler District, located near the Oklahoma River in Oklahoma City, debuted a new Ferris wheel in 2016.</a:t>
            </a:r>
          </a:p>
        </p:txBody>
      </p:sp>
    </p:spTree>
    <p:extLst>
      <p:ext uri="{BB962C8B-B14F-4D97-AF65-F5344CB8AC3E}">
        <p14:creationId xmlns:p14="http://schemas.microsoft.com/office/powerpoint/2010/main" val="1092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7752" y="1195754"/>
            <a:ext cx="50180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Radio station 90.5 FM is holding a promotion at the Wheeler Ferris wheel, giving away $905.  After loading the Ferris wheel, each contestant will ride for exactly 90.5 minutes. Those who stop closest to a height of 90.5 feet win. Which gondola(s) wins?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34" y="1059036"/>
            <a:ext cx="4160724" cy="42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01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5316" y="1095628"/>
            <a:ext cx="4135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information do you need to know?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66" y="764633"/>
            <a:ext cx="5135108" cy="523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3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7786" y="1113691"/>
            <a:ext cx="86750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Assumptions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Wheel diameter is 90 feet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Lowest point is 8 feet above the 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 gondolas, evenly spaced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Riders randomly assigned a gondola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Height is measured from ground to gondola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From your viewing position, the wheel turns counterclockwise</a:t>
            </a:r>
          </a:p>
        </p:txBody>
      </p:sp>
    </p:spTree>
    <p:extLst>
      <p:ext uri="{BB962C8B-B14F-4D97-AF65-F5344CB8AC3E}">
        <p14:creationId xmlns:p14="http://schemas.microsoft.com/office/powerpoint/2010/main" val="1936393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P_Ferris_whe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4043" y="0"/>
            <a:ext cx="3603586" cy="6396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6184" y="2251346"/>
            <a:ext cx="308082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Play the video. What is the turning rate of the wheel?</a:t>
            </a:r>
          </a:p>
          <a:p>
            <a:r>
              <a:rPr lang="en-US" sz="1400" dirty="0">
                <a:hlinkClick r:id="rId5"/>
              </a:rPr>
              <a:t>https://youtu.be/FFhPoi4sJ9k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05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DF1EC-C3CD-11E5-064E-7C1457CB2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76" y="2693662"/>
            <a:ext cx="5139244" cy="36921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03F579-A8BB-D25B-D55F-08999F8B5632}"/>
              </a:ext>
            </a:extLst>
          </p:cNvPr>
          <p:cNvSpPr txBox="1"/>
          <p:nvPr/>
        </p:nvSpPr>
        <p:spPr>
          <a:xfrm>
            <a:off x="1333656" y="467305"/>
            <a:ext cx="95126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Make a graph for one period of gondola #1 by plotting the points where the carriage is lowest, highest, and halfway between the lowest and highest points. Label the times and heights. </a:t>
            </a:r>
          </a:p>
        </p:txBody>
      </p:sp>
    </p:spTree>
    <p:extLst>
      <p:ext uri="{BB962C8B-B14F-4D97-AF65-F5344CB8AC3E}">
        <p14:creationId xmlns:p14="http://schemas.microsoft.com/office/powerpoint/2010/main" val="154988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EB8960-D3F6-FF9B-44A3-90952BDEFC0A}"/>
              </a:ext>
            </a:extLst>
          </p:cNvPr>
          <p:cNvSpPr txBox="1"/>
          <p:nvPr/>
        </p:nvSpPr>
        <p:spPr>
          <a:xfrm>
            <a:off x="1016947" y="826228"/>
            <a:ext cx="993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Should you use sine or cosine to represent gondola #1?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D206FE-40AD-F1C4-D803-7209A29EE332}"/>
                  </a:ext>
                </a:extLst>
              </p:cNvPr>
              <p:cNvSpPr txBox="1"/>
              <p:nvPr/>
            </p:nvSpPr>
            <p:spPr>
              <a:xfrm>
                <a:off x="3106651" y="2051770"/>
                <a:ext cx="5750807" cy="2754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32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</m:d>
                        </m:e>
                      </m:d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2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or </a:t>
                </a:r>
              </a:p>
              <a:p>
                <a:pPr algn="ctr"/>
                <a:endParaRPr lang="en-US" sz="3200" i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7D206FE-40AD-F1C4-D803-7209A29EE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651" y="2051770"/>
                <a:ext cx="5750807" cy="2754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07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4B2E7D-3F1D-1C33-DB48-D8E1D2D97CAE}"/>
              </a:ext>
            </a:extLst>
          </p:cNvPr>
          <p:cNvSpPr txBox="1"/>
          <p:nvPr/>
        </p:nvSpPr>
        <p:spPr>
          <a:xfrm>
            <a:off x="1090465" y="982871"/>
            <a:ext cx="38490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long does it take for a gondola to move to the position previously occupied by the gondola ahead of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A5122-E111-84A4-5D73-237F3A034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83" y="829442"/>
            <a:ext cx="5097394" cy="51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70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3810</TotalTime>
  <Words>238</Words>
  <Application>Microsoft Office PowerPoint</Application>
  <PresentationFormat>Widescreen</PresentationFormat>
  <Paragraphs>22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Cambria Math</vt:lpstr>
      <vt:lpstr>Corbel</vt:lpstr>
      <vt:lpstr>Wingdings</vt:lpstr>
      <vt:lpstr>Banded</vt:lpstr>
      <vt:lpstr>Ferris Wheel Frenzy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Ferris Wheel Frenzy</dc:title>
  <dc:creator>Lee Ann Brown</dc:creator>
  <cp:lastModifiedBy>Brown, Lee Ann</cp:lastModifiedBy>
  <cp:revision>43</cp:revision>
  <dcterms:created xsi:type="dcterms:W3CDTF">2020-05-18T18:40:07Z</dcterms:created>
  <dcterms:modified xsi:type="dcterms:W3CDTF">2024-03-28T14:48:29Z</dcterms:modified>
</cp:coreProperties>
</file>