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imelight"/>
      <p:regular r:id="rId14"/>
    </p:embeddedFon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Pc0P41cOhQCD0zH544t2LmAq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Black-regular.fntdata"/><Relationship Id="rId14" Type="http://schemas.openxmlformats.org/officeDocument/2006/relationships/font" Target="fonts/Limelight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596116" y="1152137"/>
            <a:ext cx="110023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Melissa is surprising  her daughter with a Barbie-sized replica of her favorite local diner. She wants to print menus for the diner. </a:t>
            </a:r>
            <a:endParaRPr sz="2400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968" y="2243636"/>
            <a:ext cx="3392905" cy="42411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241" y="2243636"/>
            <a:ext cx="3392906" cy="42411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147914" y="1526280"/>
            <a:ext cx="98624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 How big should the replica menus be?  Draw it.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1147914" y="1526280"/>
            <a:ext cx="986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 How big should the replica menus be?  Draw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 Now be precise.  How big should the menu be?  Give dimensions in inches.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1147914" y="1526280"/>
            <a:ext cx="98625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 How big should the replica menus be?  Draw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 Now be precise.  How big should the menu be?  Give dimensions in inches.  </a:t>
            </a:r>
            <a:endParaRPr sz="24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1638" lvl="0" marL="4016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76212" lvl="0" marL="574675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	The original diner menu is 8 x 10 inches. </a:t>
            </a:r>
            <a:endParaRPr/>
          </a:p>
          <a:p>
            <a:pPr indent="-292100" lvl="0" marL="690563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	The standard Barbie doll is 11.5 inches tall.  </a:t>
            </a:r>
            <a:endParaRPr/>
          </a:p>
          <a:p>
            <a:pPr indent="-515938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According to Wikipedia, if Barbie were an actual woman, she would be 5’9’’ tall.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8878860" y="1708030"/>
            <a:ext cx="2898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copier she uses is broken and has only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preprogrammed button that reduces images by an unknown fixed percentage.  </a:t>
            </a:r>
            <a:endParaRPr sz="2000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59" y="1202047"/>
            <a:ext cx="7872508" cy="442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627845" y="1448234"/>
            <a:ext cx="109487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many times must she run the menu through the copy machine to get the best possible replica of the menu? </a:t>
            </a:r>
            <a:endParaRPr sz="24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627845" y="2960316"/>
            <a:ext cx="109487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What information do you need to know?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3051107" y="373217"/>
            <a:ext cx="6102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625642" y="1350727"/>
            <a:ext cx="109487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many times must she run the menu through the copy machine to get the best possible replica of the menu?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 Black"/>
              <a:buAutoNum type="arabicPeriod"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Draw the size of the menu after 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each pass.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2.  What are the final dimensions?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7286224" y="2245829"/>
            <a:ext cx="3510510" cy="43881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5749" y="3332601"/>
            <a:ext cx="2633471" cy="329184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0" y="373217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Diner:  Follow-up Questions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1063690" y="1539531"/>
            <a:ext cx="100863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many times would Melissa have to copy the menu to make it effectively invisible?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0" y="373217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Dollhouse Diner:  Follow-up Questions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063690" y="1539531"/>
            <a:ext cx="1008639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many times would Melissa have to copy the menu to make it effectively invisible?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7988" lvl="0" marL="4079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 If Melissa wanted to expand this menu back up to normal size with exactly one copy, what percentage would she have to set the copier?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2020-02-20T01:24:18Z</dcterms:created>
  <dc:creator>Taichi</dc:creator>
</cp:coreProperties>
</file>