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2" roundtripDataSignature="AMtx7mg3QOdHkfm1ugMW9BdAQV6kIBz+D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6" d="100"/>
          <a:sy n="56" d="100"/>
        </p:scale>
        <p:origin x="90"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customschemas.google.com/relationships/presentationmetadata" Target="metadata"/><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1" name="Google Shape;141;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6" name="Google Shape;146;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4" name="Google Shape;154;p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26d024f6130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0" name="Google Shape;160;g26d024f6130_0_5: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26d024f6130_0_1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 name="Google Shape;166;g26d024f6130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26d024f613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2" name="Google Shape;172;g26d024f6130_0_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8" name="Google Shape;178;p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22"/>
        <p:cNvGrpSpPr/>
        <p:nvPr/>
      </p:nvGrpSpPr>
      <p:grpSpPr>
        <a:xfrm>
          <a:off x="0" y="0"/>
          <a:ext cx="0" cy="0"/>
          <a:chOff x="0" y="0"/>
          <a:chExt cx="0" cy="0"/>
        </a:xfrm>
      </p:grpSpPr>
      <p:grpSp>
        <p:nvGrpSpPr>
          <p:cNvPr id="23" name="Google Shape;23;p10"/>
          <p:cNvGrpSpPr/>
          <p:nvPr/>
        </p:nvGrpSpPr>
        <p:grpSpPr>
          <a:xfrm>
            <a:off x="0" y="-8467"/>
            <a:ext cx="12192000" cy="6866467"/>
            <a:chOff x="0" y="-8467"/>
            <a:chExt cx="12192000" cy="6866467"/>
          </a:xfrm>
        </p:grpSpPr>
        <p:cxnSp>
          <p:nvCxnSpPr>
            <p:cNvPr id="24" name="Google Shape;24;p10"/>
            <p:cNvCxnSpPr/>
            <p:nvPr/>
          </p:nvCxnSpPr>
          <p:spPr>
            <a:xfrm>
              <a:off x="9371012" y="0"/>
              <a:ext cx="1219200" cy="6858000"/>
            </a:xfrm>
            <a:prstGeom prst="straightConnector1">
              <a:avLst/>
            </a:prstGeom>
            <a:noFill/>
            <a:ln w="9525" cap="flat" cmpd="sng">
              <a:solidFill>
                <a:srgbClr val="BFBFBF"/>
              </a:solidFill>
              <a:prstDash val="solid"/>
              <a:round/>
              <a:headEnd type="none" w="sm" len="sm"/>
              <a:tailEnd type="none" w="sm" len="sm"/>
            </a:ln>
          </p:spPr>
        </p:cxnSp>
        <p:cxnSp>
          <p:nvCxnSpPr>
            <p:cNvPr id="25" name="Google Shape;25;p10"/>
            <p:cNvCxnSpPr/>
            <p:nvPr/>
          </p:nvCxnSpPr>
          <p:spPr>
            <a:xfrm flipH="1">
              <a:off x="7425267" y="3681413"/>
              <a:ext cx="4763558" cy="3176587"/>
            </a:xfrm>
            <a:prstGeom prst="straightConnector1">
              <a:avLst/>
            </a:prstGeom>
            <a:noFill/>
            <a:ln w="9525" cap="flat" cmpd="sng">
              <a:solidFill>
                <a:srgbClr val="D8D8D8"/>
              </a:solidFill>
              <a:prstDash val="solid"/>
              <a:round/>
              <a:headEnd type="none" w="sm" len="sm"/>
              <a:tailEnd type="none" w="sm" len="sm"/>
            </a:ln>
          </p:spPr>
        </p:cxnSp>
        <p:sp>
          <p:nvSpPr>
            <p:cNvPr id="26" name="Google Shape;26;p10"/>
            <p:cNvSpPr/>
            <p:nvPr/>
          </p:nvSpPr>
          <p:spPr>
            <a:xfrm>
              <a:off x="9181476" y="-8467"/>
              <a:ext cx="3007349" cy="6866467"/>
            </a:xfrm>
            <a:custGeom>
              <a:avLst/>
              <a:gdLst/>
              <a:ahLst/>
              <a:cxnLst/>
              <a:rect l="l" t="t" r="r" b="b"/>
              <a:pathLst>
                <a:path w="3007349" h="6866467" extrusionOk="0">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27" name="Google Shape;27;p10"/>
            <p:cNvSpPr/>
            <p:nvPr/>
          </p:nvSpPr>
          <p:spPr>
            <a:xfrm>
              <a:off x="9603442" y="-8467"/>
              <a:ext cx="2588558" cy="6866467"/>
            </a:xfrm>
            <a:custGeom>
              <a:avLst/>
              <a:gdLst/>
              <a:ahLst/>
              <a:cxnLst/>
              <a:rect l="l" t="t" r="r" b="b"/>
              <a:pathLst>
                <a:path w="2573311" h="6866467" extrusionOk="0">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28" name="Google Shape;28;p10"/>
            <p:cNvSpPr/>
            <p:nvPr/>
          </p:nvSpPr>
          <p:spPr>
            <a:xfrm>
              <a:off x="8932333" y="3048000"/>
              <a:ext cx="3259667" cy="3810000"/>
            </a:xfrm>
            <a:prstGeom prst="triangle">
              <a:avLst>
                <a:gd name="adj" fmla="val 100000"/>
              </a:avLst>
            </a:prstGeom>
            <a:solidFill>
              <a:schemeClr val="accent2">
                <a:alpha val="71764"/>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10"/>
            <p:cNvSpPr/>
            <p:nvPr/>
          </p:nvSpPr>
          <p:spPr>
            <a:xfrm>
              <a:off x="9334500" y="-8467"/>
              <a:ext cx="2854326" cy="6866467"/>
            </a:xfrm>
            <a:custGeom>
              <a:avLst/>
              <a:gdLst/>
              <a:ahLst/>
              <a:cxnLst/>
              <a:rect l="l" t="t" r="r" b="b"/>
              <a:pathLst>
                <a:path w="2858013" h="6866467" extrusionOk="0">
                  <a:moveTo>
                    <a:pt x="0" y="0"/>
                  </a:moveTo>
                  <a:lnTo>
                    <a:pt x="2858013" y="0"/>
                  </a:lnTo>
                  <a:lnTo>
                    <a:pt x="2858013" y="6866467"/>
                  </a:lnTo>
                  <a:lnTo>
                    <a:pt x="2473942" y="6866467"/>
                  </a:lnTo>
                  <a:lnTo>
                    <a:pt x="0" y="0"/>
                  </a:lnTo>
                  <a:close/>
                </a:path>
              </a:pathLst>
            </a:custGeom>
            <a:solidFill>
              <a:srgbClr val="3F7818">
                <a:alpha val="69803"/>
              </a:srgbClr>
            </a:solidFill>
            <a:ln>
              <a:noFill/>
            </a:ln>
          </p:spPr>
        </p:sp>
        <p:sp>
          <p:nvSpPr>
            <p:cNvPr id="30" name="Google Shape;30;p10"/>
            <p:cNvSpPr/>
            <p:nvPr/>
          </p:nvSpPr>
          <p:spPr>
            <a:xfrm>
              <a:off x="10898730" y="-8467"/>
              <a:ext cx="1290094" cy="6866467"/>
            </a:xfrm>
            <a:custGeom>
              <a:avLst/>
              <a:gdLst/>
              <a:ahLst/>
              <a:cxnLst/>
              <a:rect l="l" t="t" r="r" b="b"/>
              <a:pathLst>
                <a:path w="1290094" h="6858000" extrusionOk="0">
                  <a:moveTo>
                    <a:pt x="1019735" y="0"/>
                  </a:moveTo>
                  <a:lnTo>
                    <a:pt x="1290094" y="0"/>
                  </a:lnTo>
                  <a:lnTo>
                    <a:pt x="1290094" y="6858000"/>
                  </a:lnTo>
                  <a:lnTo>
                    <a:pt x="0" y="6858000"/>
                  </a:lnTo>
                  <a:lnTo>
                    <a:pt x="1019735" y="0"/>
                  </a:lnTo>
                  <a:close/>
                </a:path>
              </a:pathLst>
            </a:custGeom>
            <a:solidFill>
              <a:srgbClr val="BFE471">
                <a:alpha val="69803"/>
              </a:srgbClr>
            </a:solidFill>
            <a:ln>
              <a:noFill/>
            </a:ln>
          </p:spPr>
        </p:sp>
        <p:sp>
          <p:nvSpPr>
            <p:cNvPr id="31" name="Google Shape;31;p10"/>
            <p:cNvSpPr/>
            <p:nvPr/>
          </p:nvSpPr>
          <p:spPr>
            <a:xfrm>
              <a:off x="10938999" y="-8467"/>
              <a:ext cx="1249825" cy="6866467"/>
            </a:xfrm>
            <a:custGeom>
              <a:avLst/>
              <a:gdLst/>
              <a:ahLst/>
              <a:cxnLst/>
              <a:rect l="l" t="t" r="r" b="b"/>
              <a:pathLst>
                <a:path w="1249825" h="6858000" extrusionOk="0">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32" name="Google Shape;32;p10"/>
            <p:cNvSpPr/>
            <p:nvPr/>
          </p:nvSpPr>
          <p:spPr>
            <a:xfrm>
              <a:off x="10371666" y="3589867"/>
              <a:ext cx="1817159" cy="3268133"/>
            </a:xfrm>
            <a:prstGeom prst="triangle">
              <a:avLst>
                <a:gd name="adj" fmla="val 100000"/>
              </a:avLst>
            </a:prstGeom>
            <a:solidFill>
              <a:schemeClr val="accent1">
                <a:alpha val="8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10"/>
            <p:cNvSpPr/>
            <p:nvPr/>
          </p:nvSpPr>
          <p:spPr>
            <a:xfrm rot="10800000">
              <a:off x="0" y="0"/>
              <a:ext cx="842596" cy="5666154"/>
            </a:xfrm>
            <a:prstGeom prst="triangle">
              <a:avLst>
                <a:gd name="adj" fmla="val 100000"/>
              </a:avLst>
            </a:prstGeom>
            <a:solidFill>
              <a:schemeClr val="accent1">
                <a:alpha val="84705"/>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4" name="Google Shape;34;p10"/>
          <p:cNvSpPr txBox="1">
            <a:spLocks noGrp="1"/>
          </p:cNvSpPr>
          <p:nvPr>
            <p:ph type="ctrTitle"/>
          </p:nvPr>
        </p:nvSpPr>
        <p:spPr>
          <a:xfrm>
            <a:off x="1507067" y="2404534"/>
            <a:ext cx="7766936" cy="1646302"/>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Clr>
                <a:schemeClr val="accent1"/>
              </a:buClr>
              <a:buSzPts val="5400"/>
              <a:buFont typeface="Trebuchet MS"/>
              <a:buNone/>
              <a:defRPr sz="5400">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0"/>
          <p:cNvSpPr txBox="1">
            <a:spLocks noGrp="1"/>
          </p:cNvSpPr>
          <p:nvPr>
            <p:ph type="subTitle" idx="1"/>
          </p:nvPr>
        </p:nvSpPr>
        <p:spPr>
          <a:xfrm>
            <a:off x="1507067" y="4050833"/>
            <a:ext cx="7766936" cy="1096899"/>
          </a:xfrm>
          <a:prstGeom prst="rect">
            <a:avLst/>
          </a:prstGeom>
          <a:noFill/>
          <a:ln>
            <a:noFill/>
          </a:ln>
        </p:spPr>
        <p:txBody>
          <a:bodyPr spcFirstLastPara="1" wrap="square" lIns="91425" tIns="45700" rIns="91425" bIns="45700" anchor="t" anchorCtr="0">
            <a:normAutofit/>
          </a:bodyPr>
          <a:lstStyle>
            <a:lvl1pPr lvl="0" algn="r">
              <a:spcBef>
                <a:spcPts val="1000"/>
              </a:spcBef>
              <a:spcAft>
                <a:spcPts val="0"/>
              </a:spcAft>
              <a:buSzPts val="1440"/>
              <a:buNone/>
              <a:defRPr>
                <a:solidFill>
                  <a:srgbClr val="7F7F7F"/>
                </a:solidFill>
              </a:defRPr>
            </a:lvl1pPr>
            <a:lvl2pPr lvl="1" algn="ctr">
              <a:spcBef>
                <a:spcPts val="1000"/>
              </a:spcBef>
              <a:spcAft>
                <a:spcPts val="0"/>
              </a:spcAft>
              <a:buSzPts val="1280"/>
              <a:buNone/>
              <a:defRPr>
                <a:solidFill>
                  <a:srgbClr val="888888"/>
                </a:solidFill>
              </a:defRPr>
            </a:lvl2pPr>
            <a:lvl3pPr lvl="2" algn="ctr">
              <a:spcBef>
                <a:spcPts val="1000"/>
              </a:spcBef>
              <a:spcAft>
                <a:spcPts val="0"/>
              </a:spcAft>
              <a:buSzPts val="1120"/>
              <a:buNone/>
              <a:defRPr>
                <a:solidFill>
                  <a:srgbClr val="888888"/>
                </a:solidFill>
              </a:defRPr>
            </a:lvl3pPr>
            <a:lvl4pPr lvl="3" algn="ctr">
              <a:spcBef>
                <a:spcPts val="1000"/>
              </a:spcBef>
              <a:spcAft>
                <a:spcPts val="0"/>
              </a:spcAft>
              <a:buSzPts val="960"/>
              <a:buNone/>
              <a:defRPr>
                <a:solidFill>
                  <a:srgbClr val="888888"/>
                </a:solidFill>
              </a:defRPr>
            </a:lvl4pPr>
            <a:lvl5pPr lvl="4" algn="ctr">
              <a:spcBef>
                <a:spcPts val="1000"/>
              </a:spcBef>
              <a:spcAft>
                <a:spcPts val="0"/>
              </a:spcAft>
              <a:buSzPts val="960"/>
              <a:buNone/>
              <a:defRPr>
                <a:solidFill>
                  <a:srgbClr val="888888"/>
                </a:solidFill>
              </a:defRPr>
            </a:lvl5pPr>
            <a:lvl6pPr lvl="5" algn="ctr">
              <a:spcBef>
                <a:spcPts val="1000"/>
              </a:spcBef>
              <a:spcAft>
                <a:spcPts val="0"/>
              </a:spcAft>
              <a:buSzPts val="960"/>
              <a:buNone/>
              <a:defRPr>
                <a:solidFill>
                  <a:srgbClr val="888888"/>
                </a:solidFill>
              </a:defRPr>
            </a:lvl6pPr>
            <a:lvl7pPr lvl="6" algn="ctr">
              <a:spcBef>
                <a:spcPts val="1000"/>
              </a:spcBef>
              <a:spcAft>
                <a:spcPts val="0"/>
              </a:spcAft>
              <a:buSzPts val="960"/>
              <a:buNone/>
              <a:defRPr>
                <a:solidFill>
                  <a:srgbClr val="888888"/>
                </a:solidFill>
              </a:defRPr>
            </a:lvl7pPr>
            <a:lvl8pPr lvl="7" algn="ctr">
              <a:spcBef>
                <a:spcPts val="1000"/>
              </a:spcBef>
              <a:spcAft>
                <a:spcPts val="0"/>
              </a:spcAft>
              <a:buSzPts val="960"/>
              <a:buNone/>
              <a:defRPr>
                <a:solidFill>
                  <a:srgbClr val="888888"/>
                </a:solidFill>
              </a:defRPr>
            </a:lvl8pPr>
            <a:lvl9pPr lvl="8" algn="ctr">
              <a:spcBef>
                <a:spcPts val="1000"/>
              </a:spcBef>
              <a:spcAft>
                <a:spcPts val="0"/>
              </a:spcAft>
              <a:buSzPts val="960"/>
              <a:buNone/>
              <a:defRPr>
                <a:solidFill>
                  <a:srgbClr val="888888"/>
                </a:solidFill>
              </a:defRPr>
            </a:lvl9pPr>
          </a:lstStyle>
          <a:p>
            <a:endParaRPr/>
          </a:p>
        </p:txBody>
      </p:sp>
      <p:sp>
        <p:nvSpPr>
          <p:cNvPr id="36" name="Google Shape;36;p10"/>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10"/>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0"/>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Caption">
  <p:cSld name="Title and Caption">
    <p:spTree>
      <p:nvGrpSpPr>
        <p:cNvPr id="1" name="Shape 90"/>
        <p:cNvGrpSpPr/>
        <p:nvPr/>
      </p:nvGrpSpPr>
      <p:grpSpPr>
        <a:xfrm>
          <a:off x="0" y="0"/>
          <a:ext cx="0" cy="0"/>
          <a:chOff x="0" y="0"/>
          <a:chExt cx="0" cy="0"/>
        </a:xfrm>
      </p:grpSpPr>
      <p:sp>
        <p:nvSpPr>
          <p:cNvPr id="91" name="Google Shape;91;p19"/>
          <p:cNvSpPr txBox="1">
            <a:spLocks noGrp="1"/>
          </p:cNvSpPr>
          <p:nvPr>
            <p:ph type="title"/>
          </p:nvPr>
        </p:nvSpPr>
        <p:spPr>
          <a:xfrm>
            <a:off x="677335" y="609600"/>
            <a:ext cx="8596668" cy="3403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2" name="Google Shape;92;p19"/>
          <p:cNvSpPr txBox="1">
            <a:spLocks noGrp="1"/>
          </p:cNvSpPr>
          <p:nvPr>
            <p:ph type="body" idx="1"/>
          </p:nvPr>
        </p:nvSpPr>
        <p:spPr>
          <a:xfrm>
            <a:off x="677335" y="4470400"/>
            <a:ext cx="8596668" cy="1570962"/>
          </a:xfrm>
          <a:prstGeom prst="rect">
            <a:avLst/>
          </a:prstGeom>
          <a:noFill/>
          <a:ln>
            <a:noFill/>
          </a:ln>
        </p:spPr>
        <p:txBody>
          <a:bodyPr spcFirstLastPara="1" wrap="square" lIns="91425" tIns="45700" rIns="91425" bIns="45700" anchor="ctr" anchorCtr="0">
            <a:normAutofit/>
          </a:bodyPr>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93" name="Google Shape;93;p19"/>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4" name="Google Shape;94;p19"/>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5" name="Google Shape;95;p19"/>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Quote with Caption">
  <p:cSld name="Quote with Caption">
    <p:spTree>
      <p:nvGrpSpPr>
        <p:cNvPr id="1" name="Shape 96"/>
        <p:cNvGrpSpPr/>
        <p:nvPr/>
      </p:nvGrpSpPr>
      <p:grpSpPr>
        <a:xfrm>
          <a:off x="0" y="0"/>
          <a:ext cx="0" cy="0"/>
          <a:chOff x="0" y="0"/>
          <a:chExt cx="0" cy="0"/>
        </a:xfrm>
      </p:grpSpPr>
      <p:sp>
        <p:nvSpPr>
          <p:cNvPr id="97" name="Google Shape;97;p20"/>
          <p:cNvSpPr txBox="1">
            <a:spLocks noGrp="1"/>
          </p:cNvSpPr>
          <p:nvPr>
            <p:ph type="title"/>
          </p:nvPr>
        </p:nvSpPr>
        <p:spPr>
          <a:xfrm>
            <a:off x="931334" y="609600"/>
            <a:ext cx="8094134" cy="3022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8" name="Google Shape;98;p20"/>
          <p:cNvSpPr txBox="1">
            <a:spLocks noGrp="1"/>
          </p:cNvSpPr>
          <p:nvPr>
            <p:ph type="body" idx="1"/>
          </p:nvPr>
        </p:nvSpPr>
        <p:spPr>
          <a:xfrm>
            <a:off x="1366139" y="3632200"/>
            <a:ext cx="7224524" cy="381000"/>
          </a:xfrm>
          <a:prstGeom prst="rect">
            <a:avLst/>
          </a:prstGeom>
          <a:noFill/>
          <a:ln>
            <a:noFill/>
          </a:ln>
        </p:spPr>
        <p:txBody>
          <a:bodyPr spcFirstLastPara="1" wrap="square" lIns="91425" tIns="45700" rIns="91425" bIns="45700" anchor="ctr" anchorCtr="0">
            <a:noAutofit/>
          </a:bodyPr>
          <a:lstStyle>
            <a:lvl1pPr marL="457200" lvl="0" indent="-228600" algn="l">
              <a:spcBef>
                <a:spcPts val="1000"/>
              </a:spcBef>
              <a:spcAft>
                <a:spcPts val="0"/>
              </a:spcAft>
              <a:buSzPts val="1280"/>
              <a:buFont typeface="Trebuchet MS"/>
              <a:buNone/>
              <a:defRPr sz="1600">
                <a:solidFill>
                  <a:srgbClr val="7F7F7F"/>
                </a:solidFill>
              </a:defRPr>
            </a:lvl1pPr>
            <a:lvl2pPr marL="914400" lvl="1" indent="-228600" algn="l">
              <a:spcBef>
                <a:spcPts val="1000"/>
              </a:spcBef>
              <a:spcAft>
                <a:spcPts val="0"/>
              </a:spcAft>
              <a:buSzPts val="1280"/>
              <a:buFont typeface="Trebuchet MS"/>
              <a:buNone/>
              <a:defRPr/>
            </a:lvl2pPr>
            <a:lvl3pPr marL="1371600" lvl="2" indent="-228600" algn="l">
              <a:spcBef>
                <a:spcPts val="1000"/>
              </a:spcBef>
              <a:spcAft>
                <a:spcPts val="0"/>
              </a:spcAft>
              <a:buSzPts val="1120"/>
              <a:buFont typeface="Trebuchet MS"/>
              <a:buNone/>
              <a:defRPr/>
            </a:lvl3pPr>
            <a:lvl4pPr marL="1828800" lvl="3" indent="-228600" algn="l">
              <a:spcBef>
                <a:spcPts val="1000"/>
              </a:spcBef>
              <a:spcAft>
                <a:spcPts val="0"/>
              </a:spcAft>
              <a:buSzPts val="960"/>
              <a:buFont typeface="Trebuchet MS"/>
              <a:buNone/>
              <a:defRPr/>
            </a:lvl4pPr>
            <a:lvl5pPr marL="2286000" lvl="4" indent="-228600" algn="l">
              <a:spcBef>
                <a:spcPts val="1000"/>
              </a:spcBef>
              <a:spcAft>
                <a:spcPts val="0"/>
              </a:spcAft>
              <a:buSzPts val="960"/>
              <a:buFont typeface="Trebuchet MS"/>
              <a:buNone/>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99" name="Google Shape;99;p20"/>
          <p:cNvSpPr txBox="1">
            <a:spLocks noGrp="1"/>
          </p:cNvSpPr>
          <p:nvPr>
            <p:ph type="body" idx="2"/>
          </p:nvPr>
        </p:nvSpPr>
        <p:spPr>
          <a:xfrm>
            <a:off x="677335" y="4470400"/>
            <a:ext cx="8596668" cy="1570962"/>
          </a:xfrm>
          <a:prstGeom prst="rect">
            <a:avLst/>
          </a:prstGeom>
          <a:noFill/>
          <a:ln>
            <a:noFill/>
          </a:ln>
        </p:spPr>
        <p:txBody>
          <a:bodyPr spcFirstLastPara="1" wrap="square" lIns="91425" tIns="45700" rIns="91425" bIns="45700" anchor="ctr" anchorCtr="0">
            <a:normAutofit/>
          </a:bodyPr>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00" name="Google Shape;100;p20"/>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1" name="Google Shape;101;p20"/>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2" name="Google Shape;102;p20"/>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103" name="Google Shape;103;p20"/>
          <p:cNvSpPr txBox="1"/>
          <p:nvPr/>
        </p:nvSpPr>
        <p:spPr>
          <a:xfrm>
            <a:off x="541870" y="790378"/>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8000" b="0" i="0" u="none" strike="noStrike" cap="none">
                <a:solidFill>
                  <a:srgbClr val="BFE471"/>
                </a:solidFill>
                <a:latin typeface="Arial"/>
                <a:ea typeface="Arial"/>
                <a:cs typeface="Arial"/>
                <a:sym typeface="Arial"/>
              </a:rPr>
              <a:t>“</a:t>
            </a:r>
            <a:endParaRPr/>
          </a:p>
        </p:txBody>
      </p:sp>
      <p:sp>
        <p:nvSpPr>
          <p:cNvPr id="104" name="Google Shape;104;p20"/>
          <p:cNvSpPr txBox="1"/>
          <p:nvPr/>
        </p:nvSpPr>
        <p:spPr>
          <a:xfrm>
            <a:off x="8893011" y="2886556"/>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8000" b="0" i="0" u="none" strike="noStrike" cap="none">
                <a:solidFill>
                  <a:srgbClr val="BFE471"/>
                </a:solidFill>
                <a:latin typeface="Arial"/>
                <a:ea typeface="Arial"/>
                <a:cs typeface="Arial"/>
                <a:sym typeface="Arial"/>
              </a:rPr>
              <a:t>”</a:t>
            </a:r>
            <a:endParaRPr sz="1800" b="0" i="0" u="none" strike="noStrike" cap="none">
              <a:solidFill>
                <a:srgbClr val="BFE471"/>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Name Card">
  <p:cSld name="Name Card">
    <p:spTree>
      <p:nvGrpSpPr>
        <p:cNvPr id="1" name="Shape 105"/>
        <p:cNvGrpSpPr/>
        <p:nvPr/>
      </p:nvGrpSpPr>
      <p:grpSpPr>
        <a:xfrm>
          <a:off x="0" y="0"/>
          <a:ext cx="0" cy="0"/>
          <a:chOff x="0" y="0"/>
          <a:chExt cx="0" cy="0"/>
        </a:xfrm>
      </p:grpSpPr>
      <p:sp>
        <p:nvSpPr>
          <p:cNvPr id="106" name="Google Shape;106;p21"/>
          <p:cNvSpPr txBox="1">
            <a:spLocks noGrp="1"/>
          </p:cNvSpPr>
          <p:nvPr>
            <p:ph type="title"/>
          </p:nvPr>
        </p:nvSpPr>
        <p:spPr>
          <a:xfrm>
            <a:off x="677335" y="1931988"/>
            <a:ext cx="8596668" cy="259546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 name="Google Shape;107;p21"/>
          <p:cNvSpPr txBox="1">
            <a:spLocks noGrp="1"/>
          </p:cNvSpPr>
          <p:nvPr>
            <p:ph type="body" idx="1"/>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08" name="Google Shape;108;p21"/>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 name="Google Shape;109;p21"/>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0" name="Google Shape;110;p21"/>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Quote Name Card">
  <p:cSld name="Quote Name Card">
    <p:spTree>
      <p:nvGrpSpPr>
        <p:cNvPr id="1" name="Shape 111"/>
        <p:cNvGrpSpPr/>
        <p:nvPr/>
      </p:nvGrpSpPr>
      <p:grpSpPr>
        <a:xfrm>
          <a:off x="0" y="0"/>
          <a:ext cx="0" cy="0"/>
          <a:chOff x="0" y="0"/>
          <a:chExt cx="0" cy="0"/>
        </a:xfrm>
      </p:grpSpPr>
      <p:sp>
        <p:nvSpPr>
          <p:cNvPr id="112" name="Google Shape;112;p22"/>
          <p:cNvSpPr txBox="1">
            <a:spLocks noGrp="1"/>
          </p:cNvSpPr>
          <p:nvPr>
            <p:ph type="title"/>
          </p:nvPr>
        </p:nvSpPr>
        <p:spPr>
          <a:xfrm>
            <a:off x="931334" y="609600"/>
            <a:ext cx="8094134" cy="3022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3" name="Google Shape;113;p22"/>
          <p:cNvSpPr txBox="1">
            <a:spLocks noGrp="1"/>
          </p:cNvSpPr>
          <p:nvPr>
            <p:ph type="body" idx="1"/>
          </p:nvPr>
        </p:nvSpPr>
        <p:spPr>
          <a:xfrm>
            <a:off x="677332" y="4013200"/>
            <a:ext cx="8596669" cy="514248"/>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Font typeface="Trebuchet MS"/>
              <a:buNone/>
              <a:defRPr sz="2400">
                <a:solidFill>
                  <a:srgbClr val="3F3F3F"/>
                </a:solidFill>
              </a:defRPr>
            </a:lvl1pPr>
            <a:lvl2pPr marL="914400" lvl="1" indent="-228600" algn="l">
              <a:spcBef>
                <a:spcPts val="1000"/>
              </a:spcBef>
              <a:spcAft>
                <a:spcPts val="0"/>
              </a:spcAft>
              <a:buSzPts val="1280"/>
              <a:buFont typeface="Trebuchet MS"/>
              <a:buNone/>
              <a:defRPr/>
            </a:lvl2pPr>
            <a:lvl3pPr marL="1371600" lvl="2" indent="-228600" algn="l">
              <a:spcBef>
                <a:spcPts val="1000"/>
              </a:spcBef>
              <a:spcAft>
                <a:spcPts val="0"/>
              </a:spcAft>
              <a:buSzPts val="1120"/>
              <a:buFont typeface="Trebuchet MS"/>
              <a:buNone/>
              <a:defRPr/>
            </a:lvl3pPr>
            <a:lvl4pPr marL="1828800" lvl="3" indent="-228600" algn="l">
              <a:spcBef>
                <a:spcPts val="1000"/>
              </a:spcBef>
              <a:spcAft>
                <a:spcPts val="0"/>
              </a:spcAft>
              <a:buSzPts val="960"/>
              <a:buFont typeface="Trebuchet MS"/>
              <a:buNone/>
              <a:defRPr/>
            </a:lvl4pPr>
            <a:lvl5pPr marL="2286000" lvl="4" indent="-228600" algn="l">
              <a:spcBef>
                <a:spcPts val="1000"/>
              </a:spcBef>
              <a:spcAft>
                <a:spcPts val="0"/>
              </a:spcAft>
              <a:buSzPts val="960"/>
              <a:buFont typeface="Trebuchet MS"/>
              <a:buNone/>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14" name="Google Shape;114;p22"/>
          <p:cNvSpPr txBox="1">
            <a:spLocks noGrp="1"/>
          </p:cNvSpPr>
          <p:nvPr>
            <p:ph type="body" idx="2"/>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440"/>
              <a:buNone/>
              <a:defRPr sz="18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15" name="Google Shape;115;p22"/>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6" name="Google Shape;116;p22"/>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7" name="Google Shape;117;p22"/>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118" name="Google Shape;118;p22"/>
          <p:cNvSpPr txBox="1"/>
          <p:nvPr/>
        </p:nvSpPr>
        <p:spPr>
          <a:xfrm>
            <a:off x="541870" y="790378"/>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8000" b="0" i="0" u="none" strike="noStrike" cap="none">
                <a:solidFill>
                  <a:srgbClr val="BFE471"/>
                </a:solidFill>
                <a:latin typeface="Arial"/>
                <a:ea typeface="Arial"/>
                <a:cs typeface="Arial"/>
                <a:sym typeface="Arial"/>
              </a:rPr>
              <a:t>“</a:t>
            </a:r>
            <a:endParaRPr/>
          </a:p>
        </p:txBody>
      </p:sp>
      <p:sp>
        <p:nvSpPr>
          <p:cNvPr id="119" name="Google Shape;119;p22"/>
          <p:cNvSpPr txBox="1"/>
          <p:nvPr/>
        </p:nvSpPr>
        <p:spPr>
          <a:xfrm>
            <a:off x="8893011" y="2886556"/>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8000" b="0" i="0" u="none" strike="noStrike" cap="none">
                <a:solidFill>
                  <a:srgbClr val="BFE471"/>
                </a:solidFill>
                <a:latin typeface="Arial"/>
                <a:ea typeface="Arial"/>
                <a:cs typeface="Arial"/>
                <a:sym typeface="Arial"/>
              </a:rPr>
              <a:t>”</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rue or False">
  <p:cSld name="True or False">
    <p:spTree>
      <p:nvGrpSpPr>
        <p:cNvPr id="1" name="Shape 120"/>
        <p:cNvGrpSpPr/>
        <p:nvPr/>
      </p:nvGrpSpPr>
      <p:grpSpPr>
        <a:xfrm>
          <a:off x="0" y="0"/>
          <a:ext cx="0" cy="0"/>
          <a:chOff x="0" y="0"/>
          <a:chExt cx="0" cy="0"/>
        </a:xfrm>
      </p:grpSpPr>
      <p:sp>
        <p:nvSpPr>
          <p:cNvPr id="121" name="Google Shape;121;p23"/>
          <p:cNvSpPr txBox="1">
            <a:spLocks noGrp="1"/>
          </p:cNvSpPr>
          <p:nvPr>
            <p:ph type="title"/>
          </p:nvPr>
        </p:nvSpPr>
        <p:spPr>
          <a:xfrm>
            <a:off x="685799" y="609600"/>
            <a:ext cx="8588203" cy="3022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2" name="Google Shape;122;p23"/>
          <p:cNvSpPr txBox="1">
            <a:spLocks noGrp="1"/>
          </p:cNvSpPr>
          <p:nvPr>
            <p:ph type="body" idx="1"/>
          </p:nvPr>
        </p:nvSpPr>
        <p:spPr>
          <a:xfrm>
            <a:off x="677332" y="4013200"/>
            <a:ext cx="8596669" cy="514248"/>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Font typeface="Trebuchet MS"/>
              <a:buNone/>
              <a:defRPr sz="2400">
                <a:solidFill>
                  <a:schemeClr val="accent1"/>
                </a:solidFill>
              </a:defRPr>
            </a:lvl1pPr>
            <a:lvl2pPr marL="914400" lvl="1" indent="-228600" algn="l">
              <a:spcBef>
                <a:spcPts val="1000"/>
              </a:spcBef>
              <a:spcAft>
                <a:spcPts val="0"/>
              </a:spcAft>
              <a:buSzPts val="1280"/>
              <a:buFont typeface="Trebuchet MS"/>
              <a:buNone/>
              <a:defRPr/>
            </a:lvl2pPr>
            <a:lvl3pPr marL="1371600" lvl="2" indent="-228600" algn="l">
              <a:spcBef>
                <a:spcPts val="1000"/>
              </a:spcBef>
              <a:spcAft>
                <a:spcPts val="0"/>
              </a:spcAft>
              <a:buSzPts val="1120"/>
              <a:buFont typeface="Trebuchet MS"/>
              <a:buNone/>
              <a:defRPr/>
            </a:lvl3pPr>
            <a:lvl4pPr marL="1828800" lvl="3" indent="-228600" algn="l">
              <a:spcBef>
                <a:spcPts val="1000"/>
              </a:spcBef>
              <a:spcAft>
                <a:spcPts val="0"/>
              </a:spcAft>
              <a:buSzPts val="960"/>
              <a:buFont typeface="Trebuchet MS"/>
              <a:buNone/>
              <a:defRPr/>
            </a:lvl4pPr>
            <a:lvl5pPr marL="2286000" lvl="4" indent="-228600" algn="l">
              <a:spcBef>
                <a:spcPts val="1000"/>
              </a:spcBef>
              <a:spcAft>
                <a:spcPts val="0"/>
              </a:spcAft>
              <a:buSzPts val="960"/>
              <a:buFont typeface="Trebuchet MS"/>
              <a:buNone/>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23" name="Google Shape;123;p23"/>
          <p:cNvSpPr txBox="1">
            <a:spLocks noGrp="1"/>
          </p:cNvSpPr>
          <p:nvPr>
            <p:ph type="body" idx="2"/>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440"/>
              <a:buNone/>
              <a:defRPr sz="18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24" name="Google Shape;124;p23"/>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5" name="Google Shape;125;p23"/>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6" name="Google Shape;126;p23"/>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27"/>
        <p:cNvGrpSpPr/>
        <p:nvPr/>
      </p:nvGrpSpPr>
      <p:grpSpPr>
        <a:xfrm>
          <a:off x="0" y="0"/>
          <a:ext cx="0" cy="0"/>
          <a:chOff x="0" y="0"/>
          <a:chExt cx="0" cy="0"/>
        </a:xfrm>
      </p:grpSpPr>
      <p:sp>
        <p:nvSpPr>
          <p:cNvPr id="128" name="Google Shape;128;p24"/>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9" name="Google Shape;129;p24"/>
          <p:cNvSpPr txBox="1">
            <a:spLocks noGrp="1"/>
          </p:cNvSpPr>
          <p:nvPr>
            <p:ph type="body" idx="1"/>
          </p:nvPr>
        </p:nvSpPr>
        <p:spPr>
          <a:xfrm rot="5400000">
            <a:off x="3035281" y="-197358"/>
            <a:ext cx="3880773" cy="8596668"/>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30" name="Google Shape;130;p24"/>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1" name="Google Shape;131;p24"/>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2" name="Google Shape;132;p24"/>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33"/>
        <p:cNvGrpSpPr/>
        <p:nvPr/>
      </p:nvGrpSpPr>
      <p:grpSpPr>
        <a:xfrm>
          <a:off x="0" y="0"/>
          <a:ext cx="0" cy="0"/>
          <a:chOff x="0" y="0"/>
          <a:chExt cx="0" cy="0"/>
        </a:xfrm>
      </p:grpSpPr>
      <p:sp>
        <p:nvSpPr>
          <p:cNvPr id="134" name="Google Shape;134;p25"/>
          <p:cNvSpPr txBox="1">
            <a:spLocks noGrp="1"/>
          </p:cNvSpPr>
          <p:nvPr>
            <p:ph type="title"/>
          </p:nvPr>
        </p:nvSpPr>
        <p:spPr>
          <a:xfrm rot="5400000">
            <a:off x="5994319" y="2582953"/>
            <a:ext cx="5251451" cy="1304743"/>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5" name="Google Shape;135;p25"/>
          <p:cNvSpPr txBox="1">
            <a:spLocks noGrp="1"/>
          </p:cNvSpPr>
          <p:nvPr>
            <p:ph type="body" idx="1"/>
          </p:nvPr>
        </p:nvSpPr>
        <p:spPr>
          <a:xfrm rot="5400000">
            <a:off x="1581685" y="-294750"/>
            <a:ext cx="5251450" cy="7060150"/>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36" name="Google Shape;136;p25"/>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7" name="Google Shape;137;p25"/>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8" name="Google Shape;138;p25"/>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9"/>
        <p:cNvGrpSpPr/>
        <p:nvPr/>
      </p:nvGrpSpPr>
      <p:grpSpPr>
        <a:xfrm>
          <a:off x="0" y="0"/>
          <a:ext cx="0" cy="0"/>
          <a:chOff x="0" y="0"/>
          <a:chExt cx="0" cy="0"/>
        </a:xfrm>
      </p:grpSpPr>
      <p:sp>
        <p:nvSpPr>
          <p:cNvPr id="40" name="Google Shape;40;p11"/>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3600"/>
              <a:buFont typeface="Trebuchet MS"/>
              <a:buNone/>
              <a:defRPr sz="36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11"/>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42" name="Google Shape;42;p11"/>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1"/>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1"/>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45"/>
        <p:cNvGrpSpPr/>
        <p:nvPr/>
      </p:nvGrpSpPr>
      <p:grpSpPr>
        <a:xfrm>
          <a:off x="0" y="0"/>
          <a:ext cx="0" cy="0"/>
          <a:chOff x="0" y="0"/>
          <a:chExt cx="0" cy="0"/>
        </a:xfrm>
      </p:grpSpPr>
      <p:sp>
        <p:nvSpPr>
          <p:cNvPr id="46" name="Google Shape;46;p12"/>
          <p:cNvSpPr txBox="1">
            <a:spLocks noGrp="1"/>
          </p:cNvSpPr>
          <p:nvPr>
            <p:ph type="title"/>
          </p:nvPr>
        </p:nvSpPr>
        <p:spPr>
          <a:xfrm>
            <a:off x="677335" y="2700867"/>
            <a:ext cx="8596668" cy="1826581"/>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4000"/>
              <a:buFont typeface="Trebuchet MS"/>
              <a:buNone/>
              <a:defRPr sz="40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2"/>
          <p:cNvSpPr txBox="1">
            <a:spLocks noGrp="1"/>
          </p:cNvSpPr>
          <p:nvPr>
            <p:ph type="body" idx="1"/>
          </p:nvPr>
        </p:nvSpPr>
        <p:spPr>
          <a:xfrm>
            <a:off x="677335" y="4527448"/>
            <a:ext cx="8596668" cy="860400"/>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600"/>
              <a:buNone/>
              <a:defRPr sz="20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48" name="Google Shape;48;p12"/>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2"/>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12"/>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51"/>
        <p:cNvGrpSpPr/>
        <p:nvPr/>
      </p:nvGrpSpPr>
      <p:grpSpPr>
        <a:xfrm>
          <a:off x="0" y="0"/>
          <a:ext cx="0" cy="0"/>
          <a:chOff x="0" y="0"/>
          <a:chExt cx="0" cy="0"/>
        </a:xfrm>
      </p:grpSpPr>
      <p:sp>
        <p:nvSpPr>
          <p:cNvPr id="52" name="Google Shape;52;p13"/>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3"/>
          <p:cNvSpPr txBox="1">
            <a:spLocks noGrp="1"/>
          </p:cNvSpPr>
          <p:nvPr>
            <p:ph type="body" idx="1"/>
          </p:nvPr>
        </p:nvSpPr>
        <p:spPr>
          <a:xfrm>
            <a:off x="677334" y="2160589"/>
            <a:ext cx="4184035" cy="3880772"/>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54" name="Google Shape;54;p13"/>
          <p:cNvSpPr txBox="1">
            <a:spLocks noGrp="1"/>
          </p:cNvSpPr>
          <p:nvPr>
            <p:ph type="body" idx="2"/>
          </p:nvPr>
        </p:nvSpPr>
        <p:spPr>
          <a:xfrm>
            <a:off x="5089970" y="2160589"/>
            <a:ext cx="4184034" cy="3880773"/>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55" name="Google Shape;55;p13"/>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3"/>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13"/>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8"/>
        <p:cNvGrpSpPr/>
        <p:nvPr/>
      </p:nvGrpSpPr>
      <p:grpSpPr>
        <a:xfrm>
          <a:off x="0" y="0"/>
          <a:ext cx="0" cy="0"/>
          <a:chOff x="0" y="0"/>
          <a:chExt cx="0" cy="0"/>
        </a:xfrm>
      </p:grpSpPr>
      <p:sp>
        <p:nvSpPr>
          <p:cNvPr id="59" name="Google Shape;59;p14"/>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3600"/>
              <a:buFont typeface="Trebuchet MS"/>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4"/>
          <p:cNvSpPr txBox="1">
            <a:spLocks noGrp="1"/>
          </p:cNvSpPr>
          <p:nvPr>
            <p:ph type="body" idx="1"/>
          </p:nvPr>
        </p:nvSpPr>
        <p:spPr>
          <a:xfrm>
            <a:off x="675745" y="2160983"/>
            <a:ext cx="4185623" cy="576262"/>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None/>
              <a:defRPr sz="2400" b="0"/>
            </a:lvl1pPr>
            <a:lvl2pPr marL="914400" lvl="1" indent="-228600" algn="l">
              <a:spcBef>
                <a:spcPts val="1000"/>
              </a:spcBef>
              <a:spcAft>
                <a:spcPts val="0"/>
              </a:spcAft>
              <a:buSzPts val="1600"/>
              <a:buNone/>
              <a:defRPr sz="2000" b="1"/>
            </a:lvl2pPr>
            <a:lvl3pPr marL="1371600" lvl="2" indent="-228600" algn="l">
              <a:spcBef>
                <a:spcPts val="1000"/>
              </a:spcBef>
              <a:spcAft>
                <a:spcPts val="0"/>
              </a:spcAft>
              <a:buSzPts val="1440"/>
              <a:buNone/>
              <a:defRPr sz="1800" b="1"/>
            </a:lvl3pPr>
            <a:lvl4pPr marL="1828800" lvl="3" indent="-228600" algn="l">
              <a:spcBef>
                <a:spcPts val="1000"/>
              </a:spcBef>
              <a:spcAft>
                <a:spcPts val="0"/>
              </a:spcAft>
              <a:buSzPts val="1280"/>
              <a:buNone/>
              <a:defRPr sz="1600" b="1"/>
            </a:lvl4pPr>
            <a:lvl5pPr marL="2286000" lvl="4" indent="-228600" algn="l">
              <a:spcBef>
                <a:spcPts val="1000"/>
              </a:spcBef>
              <a:spcAft>
                <a:spcPts val="0"/>
              </a:spcAft>
              <a:buSzPts val="1280"/>
              <a:buNone/>
              <a:defRPr sz="1600" b="1"/>
            </a:lvl5pPr>
            <a:lvl6pPr marL="2743200" lvl="5" indent="-228600" algn="l">
              <a:spcBef>
                <a:spcPts val="1000"/>
              </a:spcBef>
              <a:spcAft>
                <a:spcPts val="0"/>
              </a:spcAft>
              <a:buSzPts val="1280"/>
              <a:buNone/>
              <a:defRPr sz="1600" b="1"/>
            </a:lvl6pPr>
            <a:lvl7pPr marL="3200400" lvl="6" indent="-228600" algn="l">
              <a:spcBef>
                <a:spcPts val="1000"/>
              </a:spcBef>
              <a:spcAft>
                <a:spcPts val="0"/>
              </a:spcAft>
              <a:buSzPts val="1280"/>
              <a:buNone/>
              <a:defRPr sz="1600" b="1"/>
            </a:lvl7pPr>
            <a:lvl8pPr marL="3657600" lvl="7" indent="-228600" algn="l">
              <a:spcBef>
                <a:spcPts val="1000"/>
              </a:spcBef>
              <a:spcAft>
                <a:spcPts val="0"/>
              </a:spcAft>
              <a:buSzPts val="1280"/>
              <a:buNone/>
              <a:defRPr sz="1600" b="1"/>
            </a:lvl8pPr>
            <a:lvl9pPr marL="4114800" lvl="8" indent="-228600" algn="l">
              <a:spcBef>
                <a:spcPts val="1000"/>
              </a:spcBef>
              <a:spcAft>
                <a:spcPts val="0"/>
              </a:spcAft>
              <a:buSzPts val="1280"/>
              <a:buNone/>
              <a:defRPr sz="1600" b="1"/>
            </a:lvl9pPr>
          </a:lstStyle>
          <a:p>
            <a:endParaRPr/>
          </a:p>
        </p:txBody>
      </p:sp>
      <p:sp>
        <p:nvSpPr>
          <p:cNvPr id="61" name="Google Shape;61;p14"/>
          <p:cNvSpPr txBox="1">
            <a:spLocks noGrp="1"/>
          </p:cNvSpPr>
          <p:nvPr>
            <p:ph type="body" idx="2"/>
          </p:nvPr>
        </p:nvSpPr>
        <p:spPr>
          <a:xfrm>
            <a:off x="675745" y="2737245"/>
            <a:ext cx="4185623" cy="3304117"/>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62" name="Google Shape;62;p14"/>
          <p:cNvSpPr txBox="1">
            <a:spLocks noGrp="1"/>
          </p:cNvSpPr>
          <p:nvPr>
            <p:ph type="body" idx="3"/>
          </p:nvPr>
        </p:nvSpPr>
        <p:spPr>
          <a:xfrm>
            <a:off x="5088383" y="2160983"/>
            <a:ext cx="4185618" cy="576262"/>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None/>
              <a:defRPr sz="2400" b="0"/>
            </a:lvl1pPr>
            <a:lvl2pPr marL="914400" lvl="1" indent="-228600" algn="l">
              <a:spcBef>
                <a:spcPts val="1000"/>
              </a:spcBef>
              <a:spcAft>
                <a:spcPts val="0"/>
              </a:spcAft>
              <a:buSzPts val="1600"/>
              <a:buNone/>
              <a:defRPr sz="2000" b="1"/>
            </a:lvl2pPr>
            <a:lvl3pPr marL="1371600" lvl="2" indent="-228600" algn="l">
              <a:spcBef>
                <a:spcPts val="1000"/>
              </a:spcBef>
              <a:spcAft>
                <a:spcPts val="0"/>
              </a:spcAft>
              <a:buSzPts val="1440"/>
              <a:buNone/>
              <a:defRPr sz="1800" b="1"/>
            </a:lvl3pPr>
            <a:lvl4pPr marL="1828800" lvl="3" indent="-228600" algn="l">
              <a:spcBef>
                <a:spcPts val="1000"/>
              </a:spcBef>
              <a:spcAft>
                <a:spcPts val="0"/>
              </a:spcAft>
              <a:buSzPts val="1280"/>
              <a:buNone/>
              <a:defRPr sz="1600" b="1"/>
            </a:lvl4pPr>
            <a:lvl5pPr marL="2286000" lvl="4" indent="-228600" algn="l">
              <a:spcBef>
                <a:spcPts val="1000"/>
              </a:spcBef>
              <a:spcAft>
                <a:spcPts val="0"/>
              </a:spcAft>
              <a:buSzPts val="1280"/>
              <a:buNone/>
              <a:defRPr sz="1600" b="1"/>
            </a:lvl5pPr>
            <a:lvl6pPr marL="2743200" lvl="5" indent="-228600" algn="l">
              <a:spcBef>
                <a:spcPts val="1000"/>
              </a:spcBef>
              <a:spcAft>
                <a:spcPts val="0"/>
              </a:spcAft>
              <a:buSzPts val="1280"/>
              <a:buNone/>
              <a:defRPr sz="1600" b="1"/>
            </a:lvl6pPr>
            <a:lvl7pPr marL="3200400" lvl="6" indent="-228600" algn="l">
              <a:spcBef>
                <a:spcPts val="1000"/>
              </a:spcBef>
              <a:spcAft>
                <a:spcPts val="0"/>
              </a:spcAft>
              <a:buSzPts val="1280"/>
              <a:buNone/>
              <a:defRPr sz="1600" b="1"/>
            </a:lvl7pPr>
            <a:lvl8pPr marL="3657600" lvl="7" indent="-228600" algn="l">
              <a:spcBef>
                <a:spcPts val="1000"/>
              </a:spcBef>
              <a:spcAft>
                <a:spcPts val="0"/>
              </a:spcAft>
              <a:buSzPts val="1280"/>
              <a:buNone/>
              <a:defRPr sz="1600" b="1"/>
            </a:lvl8pPr>
            <a:lvl9pPr marL="4114800" lvl="8" indent="-228600" algn="l">
              <a:spcBef>
                <a:spcPts val="1000"/>
              </a:spcBef>
              <a:spcAft>
                <a:spcPts val="0"/>
              </a:spcAft>
              <a:buSzPts val="1280"/>
              <a:buNone/>
              <a:defRPr sz="1600" b="1"/>
            </a:lvl9pPr>
          </a:lstStyle>
          <a:p>
            <a:endParaRPr/>
          </a:p>
        </p:txBody>
      </p:sp>
      <p:sp>
        <p:nvSpPr>
          <p:cNvPr id="63" name="Google Shape;63;p14"/>
          <p:cNvSpPr txBox="1">
            <a:spLocks noGrp="1"/>
          </p:cNvSpPr>
          <p:nvPr>
            <p:ph type="body" idx="4"/>
          </p:nvPr>
        </p:nvSpPr>
        <p:spPr>
          <a:xfrm>
            <a:off x="5088384" y="2737245"/>
            <a:ext cx="4185617" cy="3304117"/>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64" name="Google Shape;64;p14"/>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14"/>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4"/>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7"/>
        <p:cNvGrpSpPr/>
        <p:nvPr/>
      </p:nvGrpSpPr>
      <p:grpSpPr>
        <a:xfrm>
          <a:off x="0" y="0"/>
          <a:ext cx="0" cy="0"/>
          <a:chOff x="0" y="0"/>
          <a:chExt cx="0" cy="0"/>
        </a:xfrm>
      </p:grpSpPr>
      <p:sp>
        <p:nvSpPr>
          <p:cNvPr id="68" name="Google Shape;68;p15"/>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15"/>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5"/>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5"/>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2"/>
        <p:cNvGrpSpPr/>
        <p:nvPr/>
      </p:nvGrpSpPr>
      <p:grpSpPr>
        <a:xfrm>
          <a:off x="0" y="0"/>
          <a:ext cx="0" cy="0"/>
          <a:chOff x="0" y="0"/>
          <a:chExt cx="0" cy="0"/>
        </a:xfrm>
      </p:grpSpPr>
      <p:sp>
        <p:nvSpPr>
          <p:cNvPr id="73" name="Google Shape;73;p16"/>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16"/>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16"/>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76"/>
        <p:cNvGrpSpPr/>
        <p:nvPr/>
      </p:nvGrpSpPr>
      <p:grpSpPr>
        <a:xfrm>
          <a:off x="0" y="0"/>
          <a:ext cx="0" cy="0"/>
          <a:chOff x="0" y="0"/>
          <a:chExt cx="0" cy="0"/>
        </a:xfrm>
      </p:grpSpPr>
      <p:sp>
        <p:nvSpPr>
          <p:cNvPr id="77" name="Google Shape;77;p17"/>
          <p:cNvSpPr txBox="1">
            <a:spLocks noGrp="1"/>
          </p:cNvSpPr>
          <p:nvPr>
            <p:ph type="title"/>
          </p:nvPr>
        </p:nvSpPr>
        <p:spPr>
          <a:xfrm>
            <a:off x="677334" y="1498604"/>
            <a:ext cx="3854528" cy="1278466"/>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2000"/>
              <a:buFont typeface="Trebuchet MS"/>
              <a:buNone/>
              <a:defRPr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7"/>
          <p:cNvSpPr txBox="1">
            <a:spLocks noGrp="1"/>
          </p:cNvSpPr>
          <p:nvPr>
            <p:ph type="body" idx="1"/>
          </p:nvPr>
        </p:nvSpPr>
        <p:spPr>
          <a:xfrm>
            <a:off x="4760461" y="514924"/>
            <a:ext cx="4513541" cy="5526437"/>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79" name="Google Shape;79;p17"/>
          <p:cNvSpPr txBox="1">
            <a:spLocks noGrp="1"/>
          </p:cNvSpPr>
          <p:nvPr>
            <p:ph type="body" idx="2"/>
          </p:nvPr>
        </p:nvSpPr>
        <p:spPr>
          <a:xfrm>
            <a:off x="677334" y="2777069"/>
            <a:ext cx="3854528" cy="2584449"/>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120"/>
              <a:buNone/>
              <a:defRPr sz="1400"/>
            </a:lvl1pPr>
            <a:lvl2pPr marL="914400" lvl="1" indent="-228600" algn="l">
              <a:spcBef>
                <a:spcPts val="1000"/>
              </a:spcBef>
              <a:spcAft>
                <a:spcPts val="0"/>
              </a:spcAft>
              <a:buSzPts val="1120"/>
              <a:buNone/>
              <a:defRPr sz="1400"/>
            </a:lvl2pPr>
            <a:lvl3pPr marL="1371600" lvl="2" indent="-228600" algn="l">
              <a:spcBef>
                <a:spcPts val="1000"/>
              </a:spcBef>
              <a:spcAft>
                <a:spcPts val="0"/>
              </a:spcAft>
              <a:buSzPts val="960"/>
              <a:buNone/>
              <a:defRPr sz="1200"/>
            </a:lvl3pPr>
            <a:lvl4pPr marL="1828800" lvl="3" indent="-228600" algn="l">
              <a:spcBef>
                <a:spcPts val="1000"/>
              </a:spcBef>
              <a:spcAft>
                <a:spcPts val="0"/>
              </a:spcAft>
              <a:buSzPts val="800"/>
              <a:buNone/>
              <a:defRPr sz="1000"/>
            </a:lvl4pPr>
            <a:lvl5pPr marL="2286000" lvl="4" indent="-228600" algn="l">
              <a:spcBef>
                <a:spcPts val="1000"/>
              </a:spcBef>
              <a:spcAft>
                <a:spcPts val="0"/>
              </a:spcAft>
              <a:buSzPts val="800"/>
              <a:buNone/>
              <a:defRPr sz="1000"/>
            </a:lvl5pPr>
            <a:lvl6pPr marL="2743200" lvl="5" indent="-228600" algn="l">
              <a:spcBef>
                <a:spcPts val="1000"/>
              </a:spcBef>
              <a:spcAft>
                <a:spcPts val="0"/>
              </a:spcAft>
              <a:buSzPts val="800"/>
              <a:buNone/>
              <a:defRPr sz="1000"/>
            </a:lvl6pPr>
            <a:lvl7pPr marL="3200400" lvl="6" indent="-228600" algn="l">
              <a:spcBef>
                <a:spcPts val="1000"/>
              </a:spcBef>
              <a:spcAft>
                <a:spcPts val="0"/>
              </a:spcAft>
              <a:buSzPts val="800"/>
              <a:buNone/>
              <a:defRPr sz="1000"/>
            </a:lvl7pPr>
            <a:lvl8pPr marL="3657600" lvl="7" indent="-228600" algn="l">
              <a:spcBef>
                <a:spcPts val="1000"/>
              </a:spcBef>
              <a:spcAft>
                <a:spcPts val="0"/>
              </a:spcAft>
              <a:buSzPts val="800"/>
              <a:buNone/>
              <a:defRPr sz="1000"/>
            </a:lvl8pPr>
            <a:lvl9pPr marL="4114800" lvl="8" indent="-228600" algn="l">
              <a:spcBef>
                <a:spcPts val="1000"/>
              </a:spcBef>
              <a:spcAft>
                <a:spcPts val="0"/>
              </a:spcAft>
              <a:buSzPts val="800"/>
              <a:buNone/>
              <a:defRPr sz="1000"/>
            </a:lvl9pPr>
          </a:lstStyle>
          <a:p>
            <a:endParaRPr/>
          </a:p>
        </p:txBody>
      </p:sp>
      <p:sp>
        <p:nvSpPr>
          <p:cNvPr id="80" name="Google Shape;80;p17"/>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17"/>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7"/>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83"/>
        <p:cNvGrpSpPr/>
        <p:nvPr/>
      </p:nvGrpSpPr>
      <p:grpSpPr>
        <a:xfrm>
          <a:off x="0" y="0"/>
          <a:ext cx="0" cy="0"/>
          <a:chOff x="0" y="0"/>
          <a:chExt cx="0" cy="0"/>
        </a:xfrm>
      </p:grpSpPr>
      <p:sp>
        <p:nvSpPr>
          <p:cNvPr id="84" name="Google Shape;84;p18"/>
          <p:cNvSpPr txBox="1">
            <a:spLocks noGrp="1"/>
          </p:cNvSpPr>
          <p:nvPr>
            <p:ph type="title"/>
          </p:nvPr>
        </p:nvSpPr>
        <p:spPr>
          <a:xfrm>
            <a:off x="677334" y="4800600"/>
            <a:ext cx="8596667"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2400"/>
              <a:buFont typeface="Trebuchet MS"/>
              <a:buNone/>
              <a:defRPr sz="24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18"/>
          <p:cNvSpPr>
            <a:spLocks noGrp="1"/>
          </p:cNvSpPr>
          <p:nvPr>
            <p:ph type="pic" idx="2"/>
          </p:nvPr>
        </p:nvSpPr>
        <p:spPr>
          <a:xfrm>
            <a:off x="677334" y="609600"/>
            <a:ext cx="8596668" cy="3845718"/>
          </a:xfrm>
          <a:prstGeom prst="rect">
            <a:avLst/>
          </a:prstGeom>
          <a:noFill/>
          <a:ln>
            <a:noFill/>
          </a:ln>
        </p:spPr>
      </p:sp>
      <p:sp>
        <p:nvSpPr>
          <p:cNvPr id="86" name="Google Shape;86;p18"/>
          <p:cNvSpPr txBox="1">
            <a:spLocks noGrp="1"/>
          </p:cNvSpPr>
          <p:nvPr>
            <p:ph type="body" idx="1"/>
          </p:nvPr>
        </p:nvSpPr>
        <p:spPr>
          <a:xfrm>
            <a:off x="677334" y="5367338"/>
            <a:ext cx="8596667" cy="67402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960"/>
              <a:buNone/>
              <a:defRPr sz="1200"/>
            </a:lvl1pPr>
            <a:lvl2pPr marL="914400" lvl="1" indent="-228600" algn="l">
              <a:spcBef>
                <a:spcPts val="1000"/>
              </a:spcBef>
              <a:spcAft>
                <a:spcPts val="0"/>
              </a:spcAft>
              <a:buSzPts val="960"/>
              <a:buNone/>
              <a:defRPr sz="1200"/>
            </a:lvl2pPr>
            <a:lvl3pPr marL="1371600" lvl="2" indent="-228600" algn="l">
              <a:spcBef>
                <a:spcPts val="1000"/>
              </a:spcBef>
              <a:spcAft>
                <a:spcPts val="0"/>
              </a:spcAft>
              <a:buSzPts val="800"/>
              <a:buNone/>
              <a:defRPr sz="1000"/>
            </a:lvl3pPr>
            <a:lvl4pPr marL="1828800" lvl="3" indent="-228600" algn="l">
              <a:spcBef>
                <a:spcPts val="1000"/>
              </a:spcBef>
              <a:spcAft>
                <a:spcPts val="0"/>
              </a:spcAft>
              <a:buSzPts val="720"/>
              <a:buNone/>
              <a:defRPr sz="900"/>
            </a:lvl4pPr>
            <a:lvl5pPr marL="2286000" lvl="4" indent="-228600" algn="l">
              <a:spcBef>
                <a:spcPts val="1000"/>
              </a:spcBef>
              <a:spcAft>
                <a:spcPts val="0"/>
              </a:spcAft>
              <a:buSzPts val="720"/>
              <a:buNone/>
              <a:defRPr sz="900"/>
            </a:lvl5pPr>
            <a:lvl6pPr marL="2743200" lvl="5" indent="-228600" algn="l">
              <a:spcBef>
                <a:spcPts val="1000"/>
              </a:spcBef>
              <a:spcAft>
                <a:spcPts val="0"/>
              </a:spcAft>
              <a:buSzPts val="720"/>
              <a:buNone/>
              <a:defRPr sz="900"/>
            </a:lvl6pPr>
            <a:lvl7pPr marL="3200400" lvl="6" indent="-228600" algn="l">
              <a:spcBef>
                <a:spcPts val="1000"/>
              </a:spcBef>
              <a:spcAft>
                <a:spcPts val="0"/>
              </a:spcAft>
              <a:buSzPts val="720"/>
              <a:buNone/>
              <a:defRPr sz="900"/>
            </a:lvl7pPr>
            <a:lvl8pPr marL="3657600" lvl="7" indent="-228600" algn="l">
              <a:spcBef>
                <a:spcPts val="1000"/>
              </a:spcBef>
              <a:spcAft>
                <a:spcPts val="0"/>
              </a:spcAft>
              <a:buSzPts val="720"/>
              <a:buNone/>
              <a:defRPr sz="900"/>
            </a:lvl8pPr>
            <a:lvl9pPr marL="4114800" lvl="8" indent="-228600" algn="l">
              <a:spcBef>
                <a:spcPts val="1000"/>
              </a:spcBef>
              <a:spcAft>
                <a:spcPts val="0"/>
              </a:spcAft>
              <a:buSzPts val="720"/>
              <a:buNone/>
              <a:defRPr sz="900"/>
            </a:lvl9pPr>
          </a:lstStyle>
          <a:p>
            <a:endParaRPr/>
          </a:p>
        </p:txBody>
      </p:sp>
      <p:sp>
        <p:nvSpPr>
          <p:cNvPr id="87" name="Google Shape;87;p18"/>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8" name="Google Shape;88;p18"/>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18"/>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grpSp>
        <p:nvGrpSpPr>
          <p:cNvPr id="6" name="Google Shape;6;p9"/>
          <p:cNvGrpSpPr/>
          <p:nvPr/>
        </p:nvGrpSpPr>
        <p:grpSpPr>
          <a:xfrm>
            <a:off x="0" y="-8467"/>
            <a:ext cx="12192000" cy="6866467"/>
            <a:chOff x="0" y="-8467"/>
            <a:chExt cx="12192000" cy="6866467"/>
          </a:xfrm>
        </p:grpSpPr>
        <p:cxnSp>
          <p:nvCxnSpPr>
            <p:cNvPr id="7" name="Google Shape;7;p9"/>
            <p:cNvCxnSpPr/>
            <p:nvPr/>
          </p:nvCxnSpPr>
          <p:spPr>
            <a:xfrm>
              <a:off x="9371012" y="0"/>
              <a:ext cx="1219200" cy="6858000"/>
            </a:xfrm>
            <a:prstGeom prst="straightConnector1">
              <a:avLst/>
            </a:prstGeom>
            <a:noFill/>
            <a:ln w="9525" cap="flat" cmpd="sng">
              <a:solidFill>
                <a:srgbClr val="BFBFBF"/>
              </a:solidFill>
              <a:prstDash val="solid"/>
              <a:round/>
              <a:headEnd type="none" w="sm" len="sm"/>
              <a:tailEnd type="none" w="sm" len="sm"/>
            </a:ln>
          </p:spPr>
        </p:cxnSp>
        <p:cxnSp>
          <p:nvCxnSpPr>
            <p:cNvPr id="8" name="Google Shape;8;p9"/>
            <p:cNvCxnSpPr/>
            <p:nvPr/>
          </p:nvCxnSpPr>
          <p:spPr>
            <a:xfrm flipH="1">
              <a:off x="7425267" y="3681413"/>
              <a:ext cx="4763558" cy="3176587"/>
            </a:xfrm>
            <a:prstGeom prst="straightConnector1">
              <a:avLst/>
            </a:prstGeom>
            <a:noFill/>
            <a:ln w="9525" cap="flat" cmpd="sng">
              <a:solidFill>
                <a:srgbClr val="D8D8D8"/>
              </a:solidFill>
              <a:prstDash val="solid"/>
              <a:round/>
              <a:headEnd type="none" w="sm" len="sm"/>
              <a:tailEnd type="none" w="sm" len="sm"/>
            </a:ln>
          </p:spPr>
        </p:cxnSp>
        <p:sp>
          <p:nvSpPr>
            <p:cNvPr id="9" name="Google Shape;9;p9"/>
            <p:cNvSpPr/>
            <p:nvPr/>
          </p:nvSpPr>
          <p:spPr>
            <a:xfrm>
              <a:off x="9181476" y="-8467"/>
              <a:ext cx="3007349" cy="6866467"/>
            </a:xfrm>
            <a:custGeom>
              <a:avLst/>
              <a:gdLst/>
              <a:ahLst/>
              <a:cxnLst/>
              <a:rect l="l" t="t" r="r" b="b"/>
              <a:pathLst>
                <a:path w="3007349" h="6866467" extrusionOk="0">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10" name="Google Shape;10;p9"/>
            <p:cNvSpPr/>
            <p:nvPr/>
          </p:nvSpPr>
          <p:spPr>
            <a:xfrm>
              <a:off x="9603442" y="-8467"/>
              <a:ext cx="2588558" cy="6866467"/>
            </a:xfrm>
            <a:custGeom>
              <a:avLst/>
              <a:gdLst/>
              <a:ahLst/>
              <a:cxnLst/>
              <a:rect l="l" t="t" r="r" b="b"/>
              <a:pathLst>
                <a:path w="2573311" h="6866467" extrusionOk="0">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11" name="Google Shape;11;p9"/>
            <p:cNvSpPr/>
            <p:nvPr/>
          </p:nvSpPr>
          <p:spPr>
            <a:xfrm>
              <a:off x="8932333" y="3048000"/>
              <a:ext cx="3259667" cy="3810000"/>
            </a:xfrm>
            <a:prstGeom prst="triangle">
              <a:avLst>
                <a:gd name="adj" fmla="val 100000"/>
              </a:avLst>
            </a:prstGeom>
            <a:solidFill>
              <a:schemeClr val="accent2">
                <a:alpha val="71764"/>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9"/>
            <p:cNvSpPr/>
            <p:nvPr/>
          </p:nvSpPr>
          <p:spPr>
            <a:xfrm>
              <a:off x="9334500" y="-8467"/>
              <a:ext cx="2854326" cy="6866467"/>
            </a:xfrm>
            <a:custGeom>
              <a:avLst/>
              <a:gdLst/>
              <a:ahLst/>
              <a:cxnLst/>
              <a:rect l="l" t="t" r="r" b="b"/>
              <a:pathLst>
                <a:path w="2858013" h="6866467" extrusionOk="0">
                  <a:moveTo>
                    <a:pt x="0" y="0"/>
                  </a:moveTo>
                  <a:lnTo>
                    <a:pt x="2858013" y="0"/>
                  </a:lnTo>
                  <a:lnTo>
                    <a:pt x="2858013" y="6866467"/>
                  </a:lnTo>
                  <a:lnTo>
                    <a:pt x="2473942" y="6866467"/>
                  </a:lnTo>
                  <a:lnTo>
                    <a:pt x="0" y="0"/>
                  </a:lnTo>
                  <a:close/>
                </a:path>
              </a:pathLst>
            </a:custGeom>
            <a:solidFill>
              <a:srgbClr val="3F7818">
                <a:alpha val="69803"/>
              </a:srgbClr>
            </a:solidFill>
            <a:ln>
              <a:noFill/>
            </a:ln>
          </p:spPr>
        </p:sp>
        <p:sp>
          <p:nvSpPr>
            <p:cNvPr id="13" name="Google Shape;13;p9"/>
            <p:cNvSpPr/>
            <p:nvPr/>
          </p:nvSpPr>
          <p:spPr>
            <a:xfrm>
              <a:off x="10898730" y="-8467"/>
              <a:ext cx="1290094" cy="6866467"/>
            </a:xfrm>
            <a:custGeom>
              <a:avLst/>
              <a:gdLst/>
              <a:ahLst/>
              <a:cxnLst/>
              <a:rect l="l" t="t" r="r" b="b"/>
              <a:pathLst>
                <a:path w="1290094" h="6858000" extrusionOk="0">
                  <a:moveTo>
                    <a:pt x="1019735" y="0"/>
                  </a:moveTo>
                  <a:lnTo>
                    <a:pt x="1290094" y="0"/>
                  </a:lnTo>
                  <a:lnTo>
                    <a:pt x="1290094" y="6858000"/>
                  </a:lnTo>
                  <a:lnTo>
                    <a:pt x="0" y="6858000"/>
                  </a:lnTo>
                  <a:lnTo>
                    <a:pt x="1019735" y="0"/>
                  </a:lnTo>
                  <a:close/>
                </a:path>
              </a:pathLst>
            </a:custGeom>
            <a:solidFill>
              <a:srgbClr val="BFE471">
                <a:alpha val="69803"/>
              </a:srgbClr>
            </a:solidFill>
            <a:ln>
              <a:noFill/>
            </a:ln>
          </p:spPr>
        </p:sp>
        <p:sp>
          <p:nvSpPr>
            <p:cNvPr id="14" name="Google Shape;14;p9"/>
            <p:cNvSpPr/>
            <p:nvPr/>
          </p:nvSpPr>
          <p:spPr>
            <a:xfrm>
              <a:off x="10938999" y="-8467"/>
              <a:ext cx="1249825" cy="6866467"/>
            </a:xfrm>
            <a:custGeom>
              <a:avLst/>
              <a:gdLst/>
              <a:ahLst/>
              <a:cxnLst/>
              <a:rect l="l" t="t" r="r" b="b"/>
              <a:pathLst>
                <a:path w="1249825" h="6858000" extrusionOk="0">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15" name="Google Shape;15;p9"/>
            <p:cNvSpPr/>
            <p:nvPr/>
          </p:nvSpPr>
          <p:spPr>
            <a:xfrm>
              <a:off x="10371666" y="3589867"/>
              <a:ext cx="1817159" cy="3268133"/>
            </a:xfrm>
            <a:prstGeom prst="triangle">
              <a:avLst>
                <a:gd name="adj" fmla="val 100000"/>
              </a:avLst>
            </a:prstGeom>
            <a:solidFill>
              <a:schemeClr val="accent1">
                <a:alpha val="8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9"/>
            <p:cNvSpPr/>
            <p:nvPr/>
          </p:nvSpPr>
          <p:spPr>
            <a:xfrm>
              <a:off x="0" y="4013200"/>
              <a:ext cx="448733" cy="2844800"/>
            </a:xfrm>
            <a:prstGeom prst="triangle">
              <a:avLst>
                <a:gd name="adj" fmla="val 0"/>
              </a:avLst>
            </a:prstGeom>
            <a:solidFill>
              <a:schemeClr val="accent1">
                <a:alpha val="84705"/>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 name="Google Shape;17;p9"/>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marR="0" lvl="0" algn="l" rtl="0">
              <a:spcBef>
                <a:spcPts val="0"/>
              </a:spcBef>
              <a:spcAft>
                <a:spcPts val="0"/>
              </a:spcAft>
              <a:buClr>
                <a:schemeClr val="accent1"/>
              </a:buClr>
              <a:buSzPts val="3600"/>
              <a:buFont typeface="Trebuchet MS"/>
              <a:buNone/>
              <a:defRPr sz="36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18" name="Google Shape;18;p9"/>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lvl1pPr marL="457200" marR="0" lvl="0" indent="-320040" algn="l" rtl="0">
              <a:spcBef>
                <a:spcPts val="1000"/>
              </a:spcBef>
              <a:spcAft>
                <a:spcPts val="0"/>
              </a:spcAft>
              <a:buClr>
                <a:schemeClr val="accent1"/>
              </a:buClr>
              <a:buSzPts val="1440"/>
              <a:buFont typeface="Noto Sans Symbols"/>
              <a:buChar char="►"/>
              <a:defRPr sz="1800" b="0" i="0" u="none" strike="noStrike" cap="none">
                <a:solidFill>
                  <a:srgbClr val="3F3F3F"/>
                </a:solidFill>
                <a:latin typeface="Trebuchet MS"/>
                <a:ea typeface="Trebuchet MS"/>
                <a:cs typeface="Trebuchet MS"/>
                <a:sym typeface="Trebuchet MS"/>
              </a:defRPr>
            </a:lvl1pPr>
            <a:lvl2pPr marL="914400" marR="0" lvl="1" indent="-309880" algn="l" rtl="0">
              <a:spcBef>
                <a:spcPts val="1000"/>
              </a:spcBef>
              <a:spcAft>
                <a:spcPts val="0"/>
              </a:spcAft>
              <a:buClr>
                <a:schemeClr val="accent1"/>
              </a:buClr>
              <a:buSzPts val="1280"/>
              <a:buFont typeface="Noto Sans Symbols"/>
              <a:buChar char="►"/>
              <a:defRPr sz="1600" b="0" i="0" u="none" strike="noStrike" cap="none">
                <a:solidFill>
                  <a:srgbClr val="3F3F3F"/>
                </a:solidFill>
                <a:latin typeface="Trebuchet MS"/>
                <a:ea typeface="Trebuchet MS"/>
                <a:cs typeface="Trebuchet MS"/>
                <a:sym typeface="Trebuchet MS"/>
              </a:defRPr>
            </a:lvl2pPr>
            <a:lvl3pPr marL="1371600" marR="0" lvl="2" indent="-299719" algn="l" rtl="0">
              <a:spcBef>
                <a:spcPts val="1000"/>
              </a:spcBef>
              <a:spcAft>
                <a:spcPts val="0"/>
              </a:spcAft>
              <a:buClr>
                <a:schemeClr val="accent1"/>
              </a:buClr>
              <a:buSzPts val="1120"/>
              <a:buFont typeface="Noto Sans Symbols"/>
              <a:buChar char="►"/>
              <a:defRPr sz="1400" b="0" i="0" u="none" strike="noStrike" cap="none">
                <a:solidFill>
                  <a:srgbClr val="3F3F3F"/>
                </a:solidFill>
                <a:latin typeface="Trebuchet MS"/>
                <a:ea typeface="Trebuchet MS"/>
                <a:cs typeface="Trebuchet MS"/>
                <a:sym typeface="Trebuchet MS"/>
              </a:defRPr>
            </a:lvl3pPr>
            <a:lvl4pPr marL="1828800" marR="0" lvl="3"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4pPr>
            <a:lvl5pPr marL="2286000" marR="0" lvl="4"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5pPr>
            <a:lvl6pPr marL="2743200" marR="0" lvl="5"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6pPr>
            <a:lvl7pPr marL="3200400" marR="0" lvl="6"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7pPr>
            <a:lvl8pPr marL="3657600" marR="0" lvl="7"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8pPr>
            <a:lvl9pPr marL="4114800" marR="0" lvl="8"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19" name="Google Shape;19;p9"/>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20" name="Google Shape;20;p9"/>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21" name="Google Shape;21;p9"/>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chemeClr val="accent1"/>
                </a:solidFill>
                <a:latin typeface="Trebuchet MS"/>
                <a:ea typeface="Trebuchet MS"/>
                <a:cs typeface="Trebuchet MS"/>
                <a:sym typeface="Trebuchet MS"/>
              </a:defRPr>
            </a:lvl1pPr>
            <a:lvl2pPr marL="0" marR="0" lvl="1" indent="0" algn="r" rtl="0">
              <a:spcBef>
                <a:spcPts val="0"/>
              </a:spcBef>
              <a:buNone/>
              <a:defRPr sz="900" b="0" i="0" u="none" strike="noStrike" cap="none">
                <a:solidFill>
                  <a:schemeClr val="accent1"/>
                </a:solidFill>
                <a:latin typeface="Trebuchet MS"/>
                <a:ea typeface="Trebuchet MS"/>
                <a:cs typeface="Trebuchet MS"/>
                <a:sym typeface="Trebuchet MS"/>
              </a:defRPr>
            </a:lvl2pPr>
            <a:lvl3pPr marL="0" marR="0" lvl="2" indent="0" algn="r" rtl="0">
              <a:spcBef>
                <a:spcPts val="0"/>
              </a:spcBef>
              <a:buNone/>
              <a:defRPr sz="900" b="0" i="0" u="none" strike="noStrike" cap="none">
                <a:solidFill>
                  <a:schemeClr val="accent1"/>
                </a:solidFill>
                <a:latin typeface="Trebuchet MS"/>
                <a:ea typeface="Trebuchet MS"/>
                <a:cs typeface="Trebuchet MS"/>
                <a:sym typeface="Trebuchet MS"/>
              </a:defRPr>
            </a:lvl3pPr>
            <a:lvl4pPr marL="0" marR="0" lvl="3" indent="0" algn="r" rtl="0">
              <a:spcBef>
                <a:spcPts val="0"/>
              </a:spcBef>
              <a:buNone/>
              <a:defRPr sz="900" b="0" i="0" u="none" strike="noStrike" cap="none">
                <a:solidFill>
                  <a:schemeClr val="accent1"/>
                </a:solidFill>
                <a:latin typeface="Trebuchet MS"/>
                <a:ea typeface="Trebuchet MS"/>
                <a:cs typeface="Trebuchet MS"/>
                <a:sym typeface="Trebuchet MS"/>
              </a:defRPr>
            </a:lvl4pPr>
            <a:lvl5pPr marL="0" marR="0" lvl="4" indent="0" algn="r" rtl="0">
              <a:spcBef>
                <a:spcPts val="0"/>
              </a:spcBef>
              <a:buNone/>
              <a:defRPr sz="900" b="0" i="0" u="none" strike="noStrike" cap="none">
                <a:solidFill>
                  <a:schemeClr val="accent1"/>
                </a:solidFill>
                <a:latin typeface="Trebuchet MS"/>
                <a:ea typeface="Trebuchet MS"/>
                <a:cs typeface="Trebuchet MS"/>
                <a:sym typeface="Trebuchet MS"/>
              </a:defRPr>
            </a:lvl5pPr>
            <a:lvl6pPr marL="0" marR="0" lvl="5" indent="0" algn="r" rtl="0">
              <a:spcBef>
                <a:spcPts val="0"/>
              </a:spcBef>
              <a:buNone/>
              <a:defRPr sz="900" b="0" i="0" u="none" strike="noStrike" cap="none">
                <a:solidFill>
                  <a:schemeClr val="accent1"/>
                </a:solidFill>
                <a:latin typeface="Trebuchet MS"/>
                <a:ea typeface="Trebuchet MS"/>
                <a:cs typeface="Trebuchet MS"/>
                <a:sym typeface="Trebuchet MS"/>
              </a:defRPr>
            </a:lvl6pPr>
            <a:lvl7pPr marL="0" marR="0" lvl="6" indent="0" algn="r" rtl="0">
              <a:spcBef>
                <a:spcPts val="0"/>
              </a:spcBef>
              <a:buNone/>
              <a:defRPr sz="900" b="0" i="0" u="none" strike="noStrike" cap="none">
                <a:solidFill>
                  <a:schemeClr val="accent1"/>
                </a:solidFill>
                <a:latin typeface="Trebuchet MS"/>
                <a:ea typeface="Trebuchet MS"/>
                <a:cs typeface="Trebuchet MS"/>
                <a:sym typeface="Trebuchet MS"/>
              </a:defRPr>
            </a:lvl7pPr>
            <a:lvl8pPr marL="0" marR="0" lvl="7" indent="0" algn="r" rtl="0">
              <a:spcBef>
                <a:spcPts val="0"/>
              </a:spcBef>
              <a:buNone/>
              <a:defRPr sz="900" b="0" i="0" u="none" strike="noStrike" cap="none">
                <a:solidFill>
                  <a:schemeClr val="accent1"/>
                </a:solidFill>
                <a:latin typeface="Trebuchet MS"/>
                <a:ea typeface="Trebuchet MS"/>
                <a:cs typeface="Trebuchet MS"/>
                <a:sym typeface="Trebuchet MS"/>
              </a:defRPr>
            </a:lvl8pPr>
            <a:lvl9pPr marL="0" marR="0" lvl="8" indent="0" algn="r" rtl="0">
              <a:spcBef>
                <a:spcPts val="0"/>
              </a:spcBef>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1"/>
          <p:cNvSpPr txBox="1">
            <a:spLocks noGrp="1"/>
          </p:cNvSpPr>
          <p:nvPr>
            <p:ph type="ctrTitle"/>
          </p:nvPr>
        </p:nvSpPr>
        <p:spPr>
          <a:xfrm>
            <a:off x="1507067" y="2404534"/>
            <a:ext cx="7766936" cy="1646302"/>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Clr>
                <a:schemeClr val="accent1"/>
              </a:buClr>
              <a:buSzPts val="7200"/>
              <a:buFont typeface="Trebuchet MS"/>
              <a:buNone/>
            </a:pPr>
            <a:r>
              <a:rPr lang="en-US" sz="7200"/>
              <a:t>Candle Conundrum</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3"/>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en-US"/>
              <a:t>Context of the problem</a:t>
            </a:r>
            <a:endParaRPr/>
          </a:p>
        </p:txBody>
      </p:sp>
      <p:sp>
        <p:nvSpPr>
          <p:cNvPr id="149" name="Google Shape;149;p3"/>
          <p:cNvSpPr txBox="1">
            <a:spLocks noGrp="1"/>
          </p:cNvSpPr>
          <p:nvPr>
            <p:ph type="body" idx="1"/>
          </p:nvPr>
        </p:nvSpPr>
        <p:spPr>
          <a:xfrm>
            <a:off x="677329" y="2160600"/>
            <a:ext cx="4781400" cy="3880800"/>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SzPts val="1440"/>
              <a:buChar char="►"/>
            </a:pPr>
            <a:r>
              <a:rPr lang="en-US"/>
              <a:t>One day, while visiting her grandmother’s house, Katherine saw a candle burning. It was already quite small. She measured the candle at 4:00pm and it was only 3 ½  inches long.</a:t>
            </a:r>
            <a:endParaRPr/>
          </a:p>
          <a:p>
            <a:pPr marL="0" lvl="0" indent="0" algn="l" rtl="0">
              <a:spcBef>
                <a:spcPts val="1000"/>
              </a:spcBef>
              <a:spcAft>
                <a:spcPts val="0"/>
              </a:spcAft>
              <a:buNone/>
            </a:pPr>
            <a:endParaRPr/>
          </a:p>
          <a:p>
            <a:pPr marL="342900" lvl="0" indent="-342900" algn="l" rtl="0">
              <a:spcBef>
                <a:spcPts val="1000"/>
              </a:spcBef>
              <a:spcAft>
                <a:spcPts val="0"/>
              </a:spcAft>
              <a:buSzPts val="1440"/>
              <a:buChar char="►"/>
            </a:pPr>
            <a:r>
              <a:rPr lang="en-US"/>
              <a:t>An hour later she measured it again and it was only 1 ¼ inches long.</a:t>
            </a:r>
            <a:endParaRPr/>
          </a:p>
          <a:p>
            <a:pPr marL="342900" lvl="0" indent="-251459" algn="l" rtl="0">
              <a:spcBef>
                <a:spcPts val="1000"/>
              </a:spcBef>
              <a:spcAft>
                <a:spcPts val="0"/>
              </a:spcAft>
              <a:buSzPts val="1440"/>
              <a:buNone/>
            </a:pPr>
            <a:endParaRPr/>
          </a:p>
        </p:txBody>
      </p:sp>
      <p:pic>
        <p:nvPicPr>
          <p:cNvPr id="150" name="Google Shape;150;p3"/>
          <p:cNvPicPr preferRelativeResize="0"/>
          <p:nvPr/>
        </p:nvPicPr>
        <p:blipFill rotWithShape="1">
          <a:blip r:embed="rId3">
            <a:alphaModFix/>
          </a:blip>
          <a:srcRect/>
          <a:stretch/>
        </p:blipFill>
        <p:spPr>
          <a:xfrm>
            <a:off x="5685354" y="122101"/>
            <a:ext cx="2783626" cy="3602524"/>
          </a:xfrm>
          <a:prstGeom prst="rect">
            <a:avLst/>
          </a:prstGeom>
          <a:noFill/>
          <a:ln>
            <a:noFill/>
          </a:ln>
        </p:spPr>
      </p:pic>
      <p:pic>
        <p:nvPicPr>
          <p:cNvPr id="151" name="Google Shape;151;p3"/>
          <p:cNvPicPr preferRelativeResize="0"/>
          <p:nvPr/>
        </p:nvPicPr>
        <p:blipFill rotWithShape="1">
          <a:blip r:embed="rId4">
            <a:alphaModFix/>
          </a:blip>
          <a:srcRect/>
          <a:stretch/>
        </p:blipFill>
        <p:spPr>
          <a:xfrm>
            <a:off x="8808875" y="2871225"/>
            <a:ext cx="2985699" cy="3602524"/>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5"/>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en-US"/>
              <a:t>Questions</a:t>
            </a:r>
            <a:endParaRPr/>
          </a:p>
        </p:txBody>
      </p:sp>
      <p:sp>
        <p:nvSpPr>
          <p:cNvPr id="157" name="Google Shape;157;p5"/>
          <p:cNvSpPr txBox="1">
            <a:spLocks noGrp="1"/>
          </p:cNvSpPr>
          <p:nvPr>
            <p:ph type="body" idx="1"/>
          </p:nvPr>
        </p:nvSpPr>
        <p:spPr>
          <a:xfrm>
            <a:off x="677325" y="1930399"/>
            <a:ext cx="8596800" cy="41109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a:p>
            <a:pPr marL="342900" lvl="0" indent="-429260" algn="l" rtl="0">
              <a:spcBef>
                <a:spcPts val="0"/>
              </a:spcBef>
              <a:spcAft>
                <a:spcPts val="0"/>
              </a:spcAft>
              <a:buSzPts val="2800"/>
              <a:buChar char="►"/>
            </a:pPr>
            <a:r>
              <a:rPr lang="en-US" sz="2800"/>
              <a:t>Katherine wondered how much time (in minutes) is left before the candle burns out. In your groups, come up with your best estimate for when the candle will burn out. </a:t>
            </a:r>
            <a:endParaRPr sz="2800"/>
          </a:p>
          <a:p>
            <a:pPr marL="0" lvl="0" indent="0" algn="l" rtl="0">
              <a:spcBef>
                <a:spcPts val="1000"/>
              </a:spcBef>
              <a:spcAft>
                <a:spcPts val="0"/>
              </a:spcAft>
              <a:buNone/>
            </a:pPr>
            <a:endParaRPr/>
          </a:p>
          <a:p>
            <a:pPr marL="342900" lvl="0" indent="-251459" algn="l" rtl="0">
              <a:spcBef>
                <a:spcPts val="1000"/>
              </a:spcBef>
              <a:spcAft>
                <a:spcPts val="0"/>
              </a:spcAft>
              <a:buSzPts val="1440"/>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g26d024f6130_0_5"/>
          <p:cNvSpPr txBox="1">
            <a:spLocks noGrp="1"/>
          </p:cNvSpPr>
          <p:nvPr>
            <p:ph type="title"/>
          </p:nvPr>
        </p:nvSpPr>
        <p:spPr>
          <a:xfrm>
            <a:off x="677334" y="609600"/>
            <a:ext cx="8596800" cy="13209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en-US"/>
              <a:t>Graph</a:t>
            </a:r>
            <a:endParaRPr/>
          </a:p>
        </p:txBody>
      </p:sp>
      <p:sp>
        <p:nvSpPr>
          <p:cNvPr id="163" name="Google Shape;163;g26d024f6130_0_5"/>
          <p:cNvSpPr txBox="1">
            <a:spLocks noGrp="1"/>
          </p:cNvSpPr>
          <p:nvPr>
            <p:ph type="body" idx="1"/>
          </p:nvPr>
        </p:nvSpPr>
        <p:spPr>
          <a:xfrm>
            <a:off x="677325" y="1930399"/>
            <a:ext cx="8596800" cy="41109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a:p>
            <a:pPr marL="342900" lvl="0" indent="-429260" algn="l" rtl="0">
              <a:spcBef>
                <a:spcPts val="0"/>
              </a:spcBef>
              <a:spcAft>
                <a:spcPts val="0"/>
              </a:spcAft>
              <a:buSzPts val="2800"/>
              <a:buChar char="►"/>
            </a:pPr>
            <a:r>
              <a:rPr lang="en-US" sz="2800"/>
              <a:t>In your group, sketch a graph of the given data. </a:t>
            </a:r>
            <a:endParaRPr sz="2800"/>
          </a:p>
          <a:p>
            <a:pPr marL="0" lvl="0" indent="0" algn="l" rtl="0">
              <a:spcBef>
                <a:spcPts val="1000"/>
              </a:spcBef>
              <a:spcAft>
                <a:spcPts val="0"/>
              </a:spcAft>
              <a:buNone/>
            </a:pPr>
            <a:endParaRPr/>
          </a:p>
          <a:p>
            <a:pPr marL="342900" lvl="0" indent="-251459" algn="l" rtl="0">
              <a:spcBef>
                <a:spcPts val="1000"/>
              </a:spcBef>
              <a:spcAft>
                <a:spcPts val="0"/>
              </a:spcAft>
              <a:buSzPts val="1440"/>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g26d024f6130_0_10"/>
          <p:cNvSpPr txBox="1">
            <a:spLocks noGrp="1"/>
          </p:cNvSpPr>
          <p:nvPr>
            <p:ph type="title"/>
          </p:nvPr>
        </p:nvSpPr>
        <p:spPr>
          <a:xfrm>
            <a:off x="677334" y="609600"/>
            <a:ext cx="8596800" cy="1320900"/>
          </a:xfrm>
          <a:prstGeom prst="rect">
            <a:avLst/>
          </a:prstGeom>
        </p:spPr>
        <p:txBody>
          <a:bodyPr spcFirstLastPara="1" wrap="square" lIns="91425" tIns="45700" rIns="91425" bIns="45700" anchor="t" anchorCtr="0">
            <a:normAutofit/>
          </a:bodyPr>
          <a:lstStyle/>
          <a:p>
            <a:pPr marL="0" lvl="0" indent="0" algn="l" rtl="0">
              <a:spcBef>
                <a:spcPts val="0"/>
              </a:spcBef>
              <a:spcAft>
                <a:spcPts val="0"/>
              </a:spcAft>
              <a:buNone/>
            </a:pPr>
            <a:r>
              <a:rPr lang="en-US"/>
              <a:t>Analyzing your graph</a:t>
            </a:r>
            <a:endParaRPr/>
          </a:p>
        </p:txBody>
      </p:sp>
      <p:sp>
        <p:nvSpPr>
          <p:cNvPr id="169" name="Google Shape;169;g26d024f6130_0_10"/>
          <p:cNvSpPr txBox="1">
            <a:spLocks noGrp="1"/>
          </p:cNvSpPr>
          <p:nvPr>
            <p:ph type="body" idx="1"/>
          </p:nvPr>
        </p:nvSpPr>
        <p:spPr>
          <a:xfrm>
            <a:off x="677325" y="1930399"/>
            <a:ext cx="8596800" cy="41109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a:p>
            <a:pPr marL="342900" lvl="0" indent="-429260" algn="l" rtl="0">
              <a:spcBef>
                <a:spcPts val="0"/>
              </a:spcBef>
              <a:spcAft>
                <a:spcPts val="0"/>
              </a:spcAft>
              <a:buSzPts val="2800"/>
              <a:buChar char="►"/>
            </a:pPr>
            <a:r>
              <a:rPr lang="en-US" sz="2800"/>
              <a:t>Does your graph have a horizontal intercept? What is the meaning of your horizontal intercept in terms of the candle? </a:t>
            </a:r>
            <a:endParaRPr sz="2800"/>
          </a:p>
          <a:p>
            <a:pPr marL="342900" lvl="0" indent="-429260" algn="l" rtl="0">
              <a:spcBef>
                <a:spcPts val="0"/>
              </a:spcBef>
              <a:spcAft>
                <a:spcPts val="0"/>
              </a:spcAft>
              <a:buSzPts val="2800"/>
              <a:buChar char="►"/>
            </a:pPr>
            <a:r>
              <a:rPr lang="en-US" sz="2800"/>
              <a:t>Does your graph have a vertical intercept? What is the meaning of your vertical intercept in terms of the candle?  </a:t>
            </a:r>
            <a:endParaRPr sz="2800"/>
          </a:p>
          <a:p>
            <a:pPr marL="0" lvl="0" indent="0" algn="l" rtl="0">
              <a:spcBef>
                <a:spcPts val="1000"/>
              </a:spcBef>
              <a:spcAft>
                <a:spcPts val="0"/>
              </a:spcAft>
              <a:buNone/>
            </a:pPr>
            <a:endParaRPr/>
          </a:p>
          <a:p>
            <a:pPr marL="342900" lvl="0" indent="-251459" algn="l" rtl="0">
              <a:spcBef>
                <a:spcPts val="1000"/>
              </a:spcBef>
              <a:spcAft>
                <a:spcPts val="0"/>
              </a:spcAft>
              <a:buSzPts val="1440"/>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g26d024f6130_0_0"/>
          <p:cNvSpPr txBox="1">
            <a:spLocks noGrp="1"/>
          </p:cNvSpPr>
          <p:nvPr>
            <p:ph type="title"/>
          </p:nvPr>
        </p:nvSpPr>
        <p:spPr>
          <a:xfrm>
            <a:off x="677334" y="609600"/>
            <a:ext cx="8596800" cy="13209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en-US"/>
              <a:t>Making Predictions</a:t>
            </a:r>
            <a:endParaRPr/>
          </a:p>
        </p:txBody>
      </p:sp>
      <p:sp>
        <p:nvSpPr>
          <p:cNvPr id="175" name="Google Shape;175;g26d024f6130_0_0"/>
          <p:cNvSpPr txBox="1">
            <a:spLocks noGrp="1"/>
          </p:cNvSpPr>
          <p:nvPr>
            <p:ph type="body" idx="1"/>
          </p:nvPr>
        </p:nvSpPr>
        <p:spPr>
          <a:xfrm>
            <a:off x="677334" y="2160589"/>
            <a:ext cx="8596800" cy="388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a:p>
            <a:pPr marL="342900" lvl="0" indent="-406400" algn="l" rtl="0">
              <a:spcBef>
                <a:spcPts val="1000"/>
              </a:spcBef>
              <a:spcAft>
                <a:spcPts val="0"/>
              </a:spcAft>
              <a:buSzPts val="3240"/>
              <a:buChar char="►"/>
            </a:pPr>
            <a:r>
              <a:rPr lang="en-US" sz="2800"/>
              <a:t>The candle was 10 inches long when Katherine’s grandma bought it. At what time did she light the candle?</a:t>
            </a:r>
            <a:endParaRPr sz="2800"/>
          </a:p>
          <a:p>
            <a:pPr marL="342900" lvl="0" indent="-251459" algn="l" rtl="0">
              <a:spcBef>
                <a:spcPts val="1000"/>
              </a:spcBef>
              <a:spcAft>
                <a:spcPts val="0"/>
              </a:spcAft>
              <a:buSzPts val="1440"/>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6"/>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en-US"/>
              <a:t>More Questions</a:t>
            </a:r>
            <a:endParaRPr/>
          </a:p>
        </p:txBody>
      </p:sp>
      <p:sp>
        <p:nvSpPr>
          <p:cNvPr id="181" name="Google Shape;181;p6"/>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Autofit/>
          </a:bodyPr>
          <a:lstStyle/>
          <a:p>
            <a:pPr marL="342900" lvl="0" indent="-342900" algn="l" rtl="0">
              <a:spcBef>
                <a:spcPts val="1000"/>
              </a:spcBef>
              <a:spcAft>
                <a:spcPts val="0"/>
              </a:spcAft>
              <a:buSzPts val="2240"/>
              <a:buChar char="►"/>
            </a:pPr>
            <a:r>
              <a:rPr lang="en-US" sz="2800"/>
              <a:t>What assumptions did we make about how the candle will burn to make our prediction? </a:t>
            </a:r>
            <a:endParaRPr sz="2800"/>
          </a:p>
          <a:p>
            <a:pPr marL="342900" lvl="0" indent="-378460" algn="l" rtl="0">
              <a:spcBef>
                <a:spcPts val="1000"/>
              </a:spcBef>
              <a:spcAft>
                <a:spcPts val="0"/>
              </a:spcAft>
              <a:buSzPts val="2800"/>
              <a:buChar char="►"/>
            </a:pPr>
            <a:r>
              <a:rPr lang="en-US" sz="2800"/>
              <a:t>Suppose that the candle is tapered, meaning that it is skinnier at the top than at the bottom. How would that change your prediction for when Katherine’s grandma lit the candle?</a:t>
            </a:r>
            <a:endParaRPr sz="2800"/>
          </a:p>
        </p:txBody>
      </p:sp>
    </p:spTree>
  </p:cSld>
  <p:clrMapOvr>
    <a:masterClrMapping/>
  </p:clrMapOvr>
</p:sld>
</file>

<file path=ppt/theme/theme1.xml><?xml version="1.0" encoding="utf-8"?>
<a:theme xmlns:a="http://schemas.openxmlformats.org/drawingml/2006/main" name="Facet">
  <a:themeElements>
    <a:clrScheme name="Facet">
      <a:dk1>
        <a:srgbClr val="000000"/>
      </a:dk1>
      <a:lt1>
        <a:srgbClr val="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229</Words>
  <Application>Microsoft Office PowerPoint</Application>
  <PresentationFormat>Widescreen</PresentationFormat>
  <Paragraphs>21</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Noto Sans Symbols</vt:lpstr>
      <vt:lpstr>Trebuchet MS</vt:lpstr>
      <vt:lpstr>Facet</vt:lpstr>
      <vt:lpstr>Candle Conundrum</vt:lpstr>
      <vt:lpstr>Context of the problem</vt:lpstr>
      <vt:lpstr>Questions</vt:lpstr>
      <vt:lpstr>Graph</vt:lpstr>
      <vt:lpstr>Analyzing your graph</vt:lpstr>
      <vt:lpstr>Making Predictions</vt:lpstr>
      <vt:lpstr>More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Candle Conundrum</dc:title>
  <dc:creator>Hiebert-Brumley, Katherine</dc:creator>
  <cp:lastModifiedBy>Brown, Lee Ann</cp:lastModifiedBy>
  <cp:revision>1</cp:revision>
  <dcterms:created xsi:type="dcterms:W3CDTF">2024-03-02T17:47:29Z</dcterms:created>
  <dcterms:modified xsi:type="dcterms:W3CDTF">2024-04-23T14:46:26Z</dcterms:modified>
</cp:coreProperties>
</file>