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4" roundtripDataSignature="AMtx7mhB6n9LmTjV4qkdEXG7mKjN1rNP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F8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0" y="744575"/>
            <a:ext cx="3187800" cy="230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Boxing Match</a:t>
            </a:r>
            <a:endParaRPr/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16625" y="1020738"/>
            <a:ext cx="5829300" cy="399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F8FF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300"/>
              <a:t>Use your sheet of cardstock, scissors, tape, and ruler to create a box with an open top. </a:t>
            </a:r>
            <a:endParaRPr sz="33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3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3200"/>
          </a:p>
        </p:txBody>
      </p:sp>
      <p:grpSp>
        <p:nvGrpSpPr>
          <p:cNvPr id="61" name="Google Shape;61;p2"/>
          <p:cNvGrpSpPr/>
          <p:nvPr/>
        </p:nvGrpSpPr>
        <p:grpSpPr>
          <a:xfrm rot="5400000">
            <a:off x="3124005" y="1343116"/>
            <a:ext cx="2895989" cy="3757631"/>
            <a:chOff x="-1" y="0"/>
            <a:chExt cx="4937760" cy="6407024"/>
          </a:xfrm>
        </p:grpSpPr>
        <p:sp>
          <p:nvSpPr>
            <p:cNvPr id="62" name="Google Shape;62;p2"/>
            <p:cNvSpPr/>
            <p:nvPr/>
          </p:nvSpPr>
          <p:spPr>
            <a:xfrm>
              <a:off x="-1" y="0"/>
              <a:ext cx="4937760" cy="6400799"/>
            </a:xfrm>
            <a:prstGeom prst="rect">
              <a:avLst/>
            </a:prstGeom>
            <a:solidFill>
              <a:schemeClr val="l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022851" y="0"/>
              <a:ext cx="914400" cy="9144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24" y="6223"/>
              <a:ext cx="914400" cy="9144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0" y="5486400"/>
              <a:ext cx="914400" cy="9144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019550" y="5492624"/>
              <a:ext cx="914400" cy="9144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F8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200"/>
              <a:t>Now use your ruler to measure the length, width, and depth of your box. </a:t>
            </a:r>
            <a:endParaRPr sz="3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200"/>
              <a:t>Compute the volume of the box. </a:t>
            </a:r>
            <a:endParaRPr sz="3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3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200"/>
              <a:t>Talk to others in your group. How does the volume of your box compare to others’?</a:t>
            </a:r>
            <a:endParaRPr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F8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Now make another box by cutting out smaller squares. Calculate its volume. Will the volume be bigger or smaller?</a:t>
            </a:r>
            <a:endParaRPr/>
          </a:p>
        </p:txBody>
      </p:sp>
      <p:grpSp>
        <p:nvGrpSpPr>
          <p:cNvPr id="77" name="Google Shape;77;p4"/>
          <p:cNvGrpSpPr/>
          <p:nvPr/>
        </p:nvGrpSpPr>
        <p:grpSpPr>
          <a:xfrm rot="5400000">
            <a:off x="3124005" y="1533540"/>
            <a:ext cx="2895989" cy="3755163"/>
            <a:chOff x="-1" y="0"/>
            <a:chExt cx="4937760" cy="6402816"/>
          </a:xfrm>
        </p:grpSpPr>
        <p:sp>
          <p:nvSpPr>
            <p:cNvPr id="78" name="Google Shape;78;p4"/>
            <p:cNvSpPr/>
            <p:nvPr/>
          </p:nvSpPr>
          <p:spPr>
            <a:xfrm>
              <a:off x="-1" y="0"/>
              <a:ext cx="4937760" cy="6400799"/>
            </a:xfrm>
            <a:prstGeom prst="rect">
              <a:avLst/>
            </a:prstGeom>
            <a:solidFill>
              <a:schemeClr val="l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465299" y="2"/>
              <a:ext cx="467725" cy="467735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24" y="6224"/>
              <a:ext cx="467725" cy="467735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-1" y="5928861"/>
              <a:ext cx="467725" cy="467735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4462002" y="5935081"/>
              <a:ext cx="467725" cy="467735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F8FF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Now make another box by cutting out larger squares. Calculate its volume. Will the volume be bigger or smaller?</a:t>
            </a:r>
            <a:endParaRPr/>
          </a:p>
        </p:txBody>
      </p:sp>
      <p:grpSp>
        <p:nvGrpSpPr>
          <p:cNvPr id="88" name="Google Shape;88;p5"/>
          <p:cNvGrpSpPr/>
          <p:nvPr/>
        </p:nvGrpSpPr>
        <p:grpSpPr>
          <a:xfrm rot="5400000">
            <a:off x="3120831" y="1607185"/>
            <a:ext cx="2898680" cy="3758915"/>
            <a:chOff x="-1" y="0"/>
            <a:chExt cx="4942358" cy="6409219"/>
          </a:xfrm>
        </p:grpSpPr>
        <p:sp>
          <p:nvSpPr>
            <p:cNvPr id="89" name="Google Shape;89;p5"/>
            <p:cNvSpPr/>
            <p:nvPr/>
          </p:nvSpPr>
          <p:spPr>
            <a:xfrm>
              <a:off x="-1" y="0"/>
              <a:ext cx="4937760" cy="6400799"/>
            </a:xfrm>
            <a:prstGeom prst="rect">
              <a:avLst/>
            </a:prstGeom>
            <a:solidFill>
              <a:schemeClr val="l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5"/>
            <p:cNvSpPr/>
            <p:nvPr/>
          </p:nvSpPr>
          <p:spPr>
            <a:xfrm>
              <a:off x="3053671" y="3"/>
              <a:ext cx="1870904" cy="1870941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5"/>
            <p:cNvSpPr/>
            <p:nvPr/>
          </p:nvSpPr>
          <p:spPr>
            <a:xfrm>
              <a:off x="724" y="6224"/>
              <a:ext cx="1870903" cy="1870939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2" y="4538279"/>
              <a:ext cx="1870903" cy="187094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3071453" y="4523439"/>
              <a:ext cx="1870904" cy="1870941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F8FF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300"/>
              <a:t>Report your depths and volumes.</a:t>
            </a:r>
            <a:r>
              <a:rPr lang="en"/>
              <a:t> </a:t>
            </a:r>
            <a:br>
              <a:rPr lang="en"/>
            </a:br>
            <a:r>
              <a:rPr lang="en" sz="3300"/>
              <a:t>Discuss: How will the scatter plot will look?</a:t>
            </a:r>
            <a:r>
              <a:rPr lang="en"/>
              <a:t> </a:t>
            </a:r>
            <a:endParaRPr/>
          </a:p>
        </p:txBody>
      </p:sp>
      <p:pic>
        <p:nvPicPr>
          <p:cNvPr id="99" name="Google Shape;9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54988" y="1791730"/>
            <a:ext cx="4234023" cy="3042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F8FF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"/>
          <p:cNvSpPr txBox="1"/>
          <p:nvPr>
            <p:ph type="title"/>
          </p:nvPr>
        </p:nvSpPr>
        <p:spPr>
          <a:xfrm>
            <a:off x="311700" y="445024"/>
            <a:ext cx="8520600" cy="29530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/>
              <a:t>Discuss: </a:t>
            </a:r>
            <a:br>
              <a:rPr lang="en"/>
            </a:br>
            <a:r>
              <a:rPr lang="en"/>
              <a:t>How are the side lengths of the square related to the length and width of the box?</a:t>
            </a:r>
            <a:br>
              <a:rPr lang="en"/>
            </a:br>
            <a:br>
              <a:rPr lang="en"/>
            </a:br>
            <a:r>
              <a:rPr lang="en"/>
              <a:t>If the square has sides of length </a:t>
            </a:r>
            <a:r>
              <a:rPr i="1" lang="en"/>
              <a:t>x</a:t>
            </a:r>
            <a:r>
              <a:rPr lang="en"/>
              <a:t>, what are the length and width of the box?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F8FF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300"/>
              <a:t>Can you come up with a function that gives the volume of any box in your class as a function of the depth? </a:t>
            </a:r>
            <a:endParaRPr sz="3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Lee Ann Brown</dc:creator>
</cp:coreProperties>
</file>