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55" r:id="rId2"/>
    <p:sldId id="303" r:id="rId3"/>
    <p:sldId id="312" r:id="rId4"/>
    <p:sldId id="313" r:id="rId5"/>
    <p:sldId id="314" r:id="rId6"/>
    <p:sldId id="305" r:id="rId7"/>
    <p:sldId id="304" r:id="rId8"/>
    <p:sldId id="315" r:id="rId9"/>
    <p:sldId id="316" r:id="rId10"/>
    <p:sldId id="306" r:id="rId11"/>
    <p:sldId id="317" r:id="rId12"/>
    <p:sldId id="357" r:id="rId13"/>
    <p:sldId id="358" r:id="rId14"/>
    <p:sldId id="307" r:id="rId15"/>
    <p:sldId id="321" r:id="rId16"/>
    <p:sldId id="309" r:id="rId17"/>
    <p:sldId id="310" r:id="rId18"/>
    <p:sldId id="322" r:id="rId19"/>
    <p:sldId id="311" r:id="rId20"/>
    <p:sldId id="323" r:id="rId21"/>
    <p:sldId id="324" r:id="rId22"/>
    <p:sldId id="325" r:id="rId23"/>
    <p:sldId id="326" r:id="rId24"/>
    <p:sldId id="327" r:id="rId25"/>
    <p:sldId id="328" r:id="rId26"/>
    <p:sldId id="329" r:id="rId27"/>
    <p:sldId id="318" r:id="rId28"/>
    <p:sldId id="343" r:id="rId29"/>
    <p:sldId id="344" r:id="rId30"/>
    <p:sldId id="330" r:id="rId31"/>
    <p:sldId id="319" r:id="rId32"/>
    <p:sldId id="331" r:id="rId33"/>
    <p:sldId id="320" r:id="rId34"/>
    <p:sldId id="34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5A"/>
    <a:srgbClr val="008700"/>
    <a:srgbClr val="018659"/>
    <a:srgbClr val="FF0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1" autoAdjust="0"/>
    <p:restoredTop sz="84615" autoAdjust="0"/>
  </p:normalViewPr>
  <p:slideViewPr>
    <p:cSldViewPr snapToGrid="0">
      <p:cViewPr varScale="1">
        <p:scale>
          <a:sx n="82" d="100"/>
          <a:sy n="82"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1E4C2-5AC2-4044-9D0C-9184786D4014}"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16AF5-063C-48A9-BCA1-2BE8B39C583E}" type="slidenum">
              <a:rPr lang="en-US" smtClean="0"/>
              <a:t>‹#›</a:t>
            </a:fld>
            <a:endParaRPr lang="en-US"/>
          </a:p>
        </p:txBody>
      </p:sp>
    </p:spTree>
    <p:extLst>
      <p:ext uri="{BB962C8B-B14F-4D97-AF65-F5344CB8AC3E}">
        <p14:creationId xmlns:p14="http://schemas.microsoft.com/office/powerpoint/2010/main" val="21425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Give students a moment to watch the animation. Ask what they notice about it. They might notice the changing speeds, the approximate maximum height etc.</a:t>
            </a:r>
          </a:p>
          <a:p>
            <a:endParaRPr lang="en-US" b="0" dirty="0"/>
          </a:p>
          <a:p>
            <a:r>
              <a:rPr lang="en-US" b="0" dirty="0"/>
              <a:t>Using this function derived from air resistance proportional to velocity results in a function slightly more complicated than a polynomial. Students that have previously had calculus are much more likely to push through working with a simple quadratic computationally without attending to the meanings developed in this sequence. Even if they can compute the derivative of this function, encourage them to set that aside in order to focus on ultimately being able to meaningfully interpret the results of such computations in the future.</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a:t>
            </a:fld>
            <a:endParaRPr lang="en-US"/>
          </a:p>
        </p:txBody>
      </p:sp>
    </p:spTree>
    <p:extLst>
      <p:ext uri="{BB962C8B-B14F-4D97-AF65-F5344CB8AC3E}">
        <p14:creationId xmlns:p14="http://schemas.microsoft.com/office/powerpoint/2010/main" val="143556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 </a:t>
            </a:r>
            <a:r>
              <a:rPr lang="en-US" dirty="0"/>
              <a:t>Encourage students to justify that this is an underestimate since the bolt is moving slower during the entire second after </a:t>
            </a:r>
            <a:r>
              <a:rPr lang="en-US" i="1" dirty="0"/>
              <a:t>t</a:t>
            </a:r>
            <a:r>
              <a:rPr lang="en-US" i="0" dirty="0"/>
              <a:t> = 2.</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11</a:t>
            </a:fld>
            <a:endParaRPr lang="en-US"/>
          </a:p>
        </p:txBody>
      </p:sp>
    </p:spTree>
    <p:extLst>
      <p:ext uri="{BB962C8B-B14F-4D97-AF65-F5344CB8AC3E}">
        <p14:creationId xmlns:p14="http://schemas.microsoft.com/office/powerpoint/2010/main" val="164038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Many students will be tempted to argue that the average of the two approximations should be more accurate. Although that is true in this case, it is not always. The actual value can be anywhere in the interval between the best known under and over-estimates. If it is very near one of these it could be farther from the midpoint (average).</a:t>
            </a:r>
          </a:p>
          <a:p>
            <a:endParaRPr lang="en-US" b="0" dirty="0"/>
          </a:p>
          <a:p>
            <a:r>
              <a:rPr lang="en-US" b="0" dirty="0"/>
              <a:t>In general, given an underestimate and overestimate, it is usually best to report that possible range. Computing and reporting an average only </a:t>
            </a:r>
            <a:r>
              <a:rPr lang="en-US" b="0" i="1" dirty="0"/>
              <a:t>loses</a:t>
            </a:r>
            <a:r>
              <a:rPr lang="en-US" b="0" i="0" dirty="0"/>
              <a:t> information if we cannot tell if it is too big or too small.</a:t>
            </a:r>
            <a:endParaRPr lang="en-US" b="0" dirty="0"/>
          </a:p>
        </p:txBody>
      </p:sp>
      <p:sp>
        <p:nvSpPr>
          <p:cNvPr id="4" name="Slide Number Placeholder 3"/>
          <p:cNvSpPr>
            <a:spLocks noGrp="1"/>
          </p:cNvSpPr>
          <p:nvPr>
            <p:ph type="sldNum" sz="quarter" idx="5"/>
          </p:nvPr>
        </p:nvSpPr>
        <p:spPr/>
        <p:txBody>
          <a:bodyPr/>
          <a:lstStyle/>
          <a:p>
            <a:fld id="{0A872ACD-687E-4DA0-93D1-DE64BB6A13C9}" type="slidenum">
              <a:rPr lang="en-US" smtClean="0"/>
              <a:t>12</a:t>
            </a:fld>
            <a:endParaRPr lang="en-US"/>
          </a:p>
        </p:txBody>
      </p:sp>
    </p:spTree>
    <p:extLst>
      <p:ext uri="{BB962C8B-B14F-4D97-AF65-F5344CB8AC3E}">
        <p14:creationId xmlns:p14="http://schemas.microsoft.com/office/powerpoint/2010/main" val="362881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13</a:t>
            </a:fld>
            <a:endParaRPr lang="en-US"/>
          </a:p>
        </p:txBody>
      </p:sp>
    </p:spTree>
    <p:extLst>
      <p:ext uri="{BB962C8B-B14F-4D97-AF65-F5344CB8AC3E}">
        <p14:creationId xmlns:p14="http://schemas.microsoft.com/office/powerpoint/2010/main" val="217366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Although it may feel repetitive to have students repeat these computations for a smaller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i="1" dirty="0">
                <a:latin typeface="Times New Roman" panose="02020603050405020304" pitchFamily="18" charset="0"/>
                <a:cs typeface="Times New Roman" panose="02020603050405020304" pitchFamily="18" charset="0"/>
                <a:sym typeface="Symbol" panose="05050102010706020507" pitchFamily="18" charset="2"/>
              </a:rPr>
              <a:t>t</a:t>
            </a:r>
            <a:r>
              <a:rPr lang="en-US" sz="1200" i="0" dirty="0">
                <a:latin typeface="Times New Roman" panose="02020603050405020304" pitchFamily="18" charset="0"/>
                <a:cs typeface="Times New Roman" panose="02020603050405020304" pitchFamily="18" charset="0"/>
                <a:sym typeface="Symbol" panose="05050102010706020507" pitchFamily="18" charset="2"/>
              </a:rPr>
              <a:t>, experiencing the process is helpful for students to develop a strong conceptual foundation for the limiting process.</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14</a:t>
            </a:fld>
            <a:endParaRPr lang="en-US"/>
          </a:p>
        </p:txBody>
      </p:sp>
    </p:spTree>
    <p:extLst>
      <p:ext uri="{BB962C8B-B14F-4D97-AF65-F5344CB8AC3E}">
        <p14:creationId xmlns:p14="http://schemas.microsoft.com/office/powerpoint/2010/main" val="122936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872ACD-687E-4DA0-93D1-DE64BB6A13C9}" type="slidenum">
              <a:rPr lang="en-US" smtClean="0"/>
              <a:t>15</a:t>
            </a:fld>
            <a:endParaRPr lang="en-US"/>
          </a:p>
        </p:txBody>
      </p:sp>
    </p:spTree>
    <p:extLst>
      <p:ext uri="{BB962C8B-B14F-4D97-AF65-F5344CB8AC3E}">
        <p14:creationId xmlns:p14="http://schemas.microsoft.com/office/powerpoint/2010/main" val="212211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16</a:t>
            </a:fld>
            <a:endParaRPr lang="en-US"/>
          </a:p>
        </p:txBody>
      </p:sp>
    </p:spTree>
    <p:extLst>
      <p:ext uri="{BB962C8B-B14F-4D97-AF65-F5344CB8AC3E}">
        <p14:creationId xmlns:p14="http://schemas.microsoft.com/office/powerpoint/2010/main" val="54158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(Numeric, 1 minute)</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17</a:t>
            </a:fld>
            <a:endParaRPr lang="en-US"/>
          </a:p>
        </p:txBody>
      </p:sp>
    </p:spTree>
    <p:extLst>
      <p:ext uri="{BB962C8B-B14F-4D97-AF65-F5344CB8AC3E}">
        <p14:creationId xmlns:p14="http://schemas.microsoft.com/office/powerpoint/2010/main" val="2161510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18</a:t>
            </a:fld>
            <a:endParaRPr lang="en-US"/>
          </a:p>
        </p:txBody>
      </p:sp>
    </p:spTree>
    <p:extLst>
      <p:ext uri="{BB962C8B-B14F-4D97-AF65-F5344CB8AC3E}">
        <p14:creationId xmlns:p14="http://schemas.microsoft.com/office/powerpoint/2010/main" val="1696726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19</a:t>
            </a:fld>
            <a:endParaRPr lang="en-US"/>
          </a:p>
        </p:txBody>
      </p:sp>
    </p:spTree>
    <p:extLst>
      <p:ext uri="{BB962C8B-B14F-4D97-AF65-F5344CB8AC3E}">
        <p14:creationId xmlns:p14="http://schemas.microsoft.com/office/powerpoint/2010/main" val="242142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20</a:t>
            </a:fld>
            <a:endParaRPr lang="en-US"/>
          </a:p>
        </p:txBody>
      </p:sp>
    </p:spTree>
    <p:extLst>
      <p:ext uri="{BB962C8B-B14F-4D97-AF65-F5344CB8AC3E}">
        <p14:creationId xmlns:p14="http://schemas.microsoft.com/office/powerpoint/2010/main" val="115316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3</a:t>
            </a:fld>
            <a:endParaRPr lang="en-US"/>
          </a:p>
        </p:txBody>
      </p:sp>
    </p:spTree>
    <p:extLst>
      <p:ext uri="{BB962C8B-B14F-4D97-AF65-F5344CB8AC3E}">
        <p14:creationId xmlns:p14="http://schemas.microsoft.com/office/powerpoint/2010/main" val="226648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(Numeric, 1 minute)</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21</a:t>
            </a:fld>
            <a:endParaRPr lang="en-US"/>
          </a:p>
        </p:txBody>
      </p:sp>
    </p:spTree>
    <p:extLst>
      <p:ext uri="{BB962C8B-B14F-4D97-AF65-F5344CB8AC3E}">
        <p14:creationId xmlns:p14="http://schemas.microsoft.com/office/powerpoint/2010/main" val="294345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r>
              <a:rPr lang="en-US" b="0" dirty="0"/>
              <a:t> Students may make attempts and obtain a final answer with different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i="1" dirty="0">
                <a:latin typeface="Times New Roman" panose="02020603050405020304" pitchFamily="18" charset="0"/>
                <a:cs typeface="Times New Roman" panose="02020603050405020304" pitchFamily="18" charset="0"/>
                <a:sym typeface="Symbol" panose="05050102010706020507" pitchFamily="18" charset="2"/>
              </a:rPr>
              <a:t>t</a:t>
            </a:r>
            <a:r>
              <a:rPr lang="en-US" sz="1200" i="0" dirty="0">
                <a:latin typeface="Times New Roman" panose="02020603050405020304" pitchFamily="18" charset="0"/>
                <a:cs typeface="Times New Roman" panose="02020603050405020304" pitchFamily="18" charset="0"/>
                <a:sym typeface="Symbol" panose="05050102010706020507" pitchFamily="18" charset="2"/>
              </a:rPr>
              <a:t>-values</a:t>
            </a:r>
            <a:endParaRPr lang="en-US" b="1"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22</a:t>
            </a:fld>
            <a:endParaRPr lang="en-US"/>
          </a:p>
        </p:txBody>
      </p:sp>
    </p:spTree>
    <p:extLst>
      <p:ext uri="{BB962C8B-B14F-4D97-AF65-F5344CB8AC3E}">
        <p14:creationId xmlns:p14="http://schemas.microsoft.com/office/powerpoint/2010/main" val="262375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r>
              <a:rPr lang="en-US" b="0" dirty="0"/>
              <a:t> It is particularly important to accept a range of answers since students may have used different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i="1" dirty="0">
                <a:latin typeface="Times New Roman" panose="02020603050405020304" pitchFamily="18" charset="0"/>
                <a:cs typeface="Times New Roman" panose="02020603050405020304" pitchFamily="18" charset="0"/>
                <a:sym typeface="Symbol" panose="05050102010706020507" pitchFamily="18" charset="2"/>
              </a:rPr>
              <a:t>t</a:t>
            </a:r>
            <a:r>
              <a:rPr lang="en-US" sz="1200" i="0" dirty="0">
                <a:latin typeface="Times New Roman" panose="02020603050405020304" pitchFamily="18" charset="0"/>
                <a:cs typeface="Times New Roman" panose="02020603050405020304" pitchFamily="18" charset="0"/>
                <a:sym typeface="Symbol" panose="05050102010706020507" pitchFamily="18" charset="2"/>
              </a:rPr>
              <a:t>-values</a:t>
            </a:r>
            <a:endParaRPr lang="en-US" b="1"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23</a:t>
            </a:fld>
            <a:endParaRPr lang="en-US"/>
          </a:p>
        </p:txBody>
      </p:sp>
    </p:spTree>
    <p:extLst>
      <p:ext uri="{BB962C8B-B14F-4D97-AF65-F5344CB8AC3E}">
        <p14:creationId xmlns:p14="http://schemas.microsoft.com/office/powerpoint/2010/main" val="226230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r>
              <a:rPr lang="en-US" b="0" dirty="0"/>
              <a:t> This question is aimed at supporting students to make sense of function notation and the various elements of the difference quotient</a:t>
            </a:r>
            <a:endParaRPr lang="en-US" b="1" dirty="0"/>
          </a:p>
        </p:txBody>
      </p:sp>
      <p:sp>
        <p:nvSpPr>
          <p:cNvPr id="4" name="Slide Number Placeholder 3"/>
          <p:cNvSpPr>
            <a:spLocks noGrp="1"/>
          </p:cNvSpPr>
          <p:nvPr>
            <p:ph type="sldNum" sz="quarter" idx="5"/>
          </p:nvPr>
        </p:nvSpPr>
        <p:spPr/>
        <p:txBody>
          <a:bodyPr/>
          <a:lstStyle/>
          <a:p>
            <a:fld id="{0A872ACD-687E-4DA0-93D1-DE64BB6A13C9}" type="slidenum">
              <a:rPr lang="en-US" smtClean="0"/>
              <a:t>24</a:t>
            </a:fld>
            <a:endParaRPr lang="en-US"/>
          </a:p>
        </p:txBody>
      </p:sp>
    </p:spTree>
    <p:extLst>
      <p:ext uri="{BB962C8B-B14F-4D97-AF65-F5344CB8AC3E}">
        <p14:creationId xmlns:p14="http://schemas.microsoft.com/office/powerpoint/2010/main" val="271746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25</a:t>
            </a:fld>
            <a:endParaRPr lang="en-US"/>
          </a:p>
        </p:txBody>
      </p:sp>
    </p:spTree>
    <p:extLst>
      <p:ext uri="{BB962C8B-B14F-4D97-AF65-F5344CB8AC3E}">
        <p14:creationId xmlns:p14="http://schemas.microsoft.com/office/powerpoint/2010/main" val="1050549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26</a:t>
            </a:fld>
            <a:endParaRPr lang="en-US"/>
          </a:p>
        </p:txBody>
      </p:sp>
    </p:spTree>
    <p:extLst>
      <p:ext uri="{BB962C8B-B14F-4D97-AF65-F5344CB8AC3E}">
        <p14:creationId xmlns:p14="http://schemas.microsoft.com/office/powerpoint/2010/main" val="171196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27</a:t>
            </a:fld>
            <a:endParaRPr lang="en-US"/>
          </a:p>
        </p:txBody>
      </p:sp>
    </p:spTree>
    <p:extLst>
      <p:ext uri="{BB962C8B-B14F-4D97-AF65-F5344CB8AC3E}">
        <p14:creationId xmlns:p14="http://schemas.microsoft.com/office/powerpoint/2010/main" val="410661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We will use the limit notation to refer to quantities derived from these types of approximation processes. For students that have previously had calculus but approached limits computationally or mor informally, emphasize that this is finally a way to understand what limits really mean. </a:t>
            </a:r>
          </a:p>
          <a:p>
            <a:endParaRPr lang="en-US" b="0" dirty="0"/>
          </a:p>
          <a:p>
            <a:r>
              <a:rPr lang="en-US" b="0" dirty="0"/>
              <a:t>Note that the logic of these relationships is exactly the logic of the formal </a:t>
            </a:r>
            <a:r>
              <a:rPr lang="el-GR" sz="1800" b="0" i="0" u="none" strike="noStrike" dirty="0">
                <a:solidFill>
                  <a:srgbClr val="000000"/>
                </a:solidFill>
                <a:effectLst/>
                <a:latin typeface="Times New Roman" panose="02020603050405020304" pitchFamily="18" charset="0"/>
              </a:rPr>
              <a:t>ε</a:t>
            </a:r>
            <a:r>
              <a:rPr lang="en-US" sz="1800" b="0" i="1" u="none" strike="noStrike" dirty="0">
                <a:solidFill>
                  <a:srgbClr val="000000"/>
                </a:solidFill>
                <a:effectLst/>
                <a:latin typeface="Times New Roman" panose="02020603050405020304" pitchFamily="18" charset="0"/>
              </a:rPr>
              <a:t>-</a:t>
            </a:r>
            <a:r>
              <a:rPr lang="el-GR" sz="1800" b="0" i="0" u="none" strike="noStrike" dirty="0">
                <a:solidFill>
                  <a:srgbClr val="000000"/>
                </a:solidFill>
                <a:effectLst/>
                <a:latin typeface="Times New Roman" panose="02020603050405020304" pitchFamily="18" charset="0"/>
              </a:rPr>
              <a:t>δ</a:t>
            </a:r>
            <a:r>
              <a:rPr lang="en-US" sz="1800" b="0" i="1"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definition, just without the formality. Thus conveying that this is the meaning of limits does not sacrifice rigor.</a:t>
            </a:r>
            <a:endParaRPr lang="en-US" b="1" dirty="0"/>
          </a:p>
        </p:txBody>
      </p:sp>
      <p:sp>
        <p:nvSpPr>
          <p:cNvPr id="4" name="Slide Number Placeholder 3"/>
          <p:cNvSpPr>
            <a:spLocks noGrp="1"/>
          </p:cNvSpPr>
          <p:nvPr>
            <p:ph type="sldNum" sz="quarter" idx="5"/>
          </p:nvPr>
        </p:nvSpPr>
        <p:spPr/>
        <p:txBody>
          <a:bodyPr/>
          <a:lstStyle/>
          <a:p>
            <a:fld id="{48B16AF5-063C-48A9-BCA1-2BE8B39C583E}" type="slidenum">
              <a:rPr lang="en-US" smtClean="0"/>
              <a:t>28</a:t>
            </a:fld>
            <a:endParaRPr lang="en-US"/>
          </a:p>
        </p:txBody>
      </p:sp>
    </p:spTree>
    <p:extLst>
      <p:ext uri="{BB962C8B-B14F-4D97-AF65-F5344CB8AC3E}">
        <p14:creationId xmlns:p14="http://schemas.microsoft.com/office/powerpoint/2010/main" val="1810064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This repeats the previous notation, but for an arbitrary function, the independent variable </a:t>
            </a:r>
            <a:r>
              <a:rPr lang="en-US" b="0" i="1" dirty="0"/>
              <a:t>x</a:t>
            </a:r>
            <a:r>
              <a:rPr lang="en-US" b="0" i="0" dirty="0"/>
              <a:t>, and an arbitrary starting point for that </a:t>
            </a:r>
            <a:r>
              <a:rPr lang="en-US" b="0" i="1" dirty="0"/>
              <a:t>x</a:t>
            </a:r>
            <a:r>
              <a:rPr lang="en-US" b="0" i="0" dirty="0"/>
              <a:t>. </a:t>
            </a:r>
            <a:endParaRPr lang="en-US" dirty="0"/>
          </a:p>
        </p:txBody>
      </p:sp>
      <p:sp>
        <p:nvSpPr>
          <p:cNvPr id="4" name="Slide Number Placeholder 3"/>
          <p:cNvSpPr>
            <a:spLocks noGrp="1"/>
          </p:cNvSpPr>
          <p:nvPr>
            <p:ph type="sldNum" sz="quarter" idx="5"/>
          </p:nvPr>
        </p:nvSpPr>
        <p:spPr/>
        <p:txBody>
          <a:bodyPr/>
          <a:lstStyle/>
          <a:p>
            <a:fld id="{48B16AF5-063C-48A9-BCA1-2BE8B39C583E}" type="slidenum">
              <a:rPr lang="en-US" smtClean="0"/>
              <a:t>29</a:t>
            </a:fld>
            <a:endParaRPr lang="en-US"/>
          </a:p>
        </p:txBody>
      </p:sp>
    </p:spTree>
    <p:extLst>
      <p:ext uri="{BB962C8B-B14F-4D97-AF65-F5344CB8AC3E}">
        <p14:creationId xmlns:p14="http://schemas.microsoft.com/office/powerpoint/2010/main" val="278174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r>
              <a:rPr lang="en-US" b="0" dirty="0"/>
              <a:t> We have delayed graphical interpretations to avoid students from drawing too heavily on a non-quantitative meaning of slope as “steepness.” </a:t>
            </a:r>
          </a:p>
          <a:p>
            <a:endParaRPr lang="en-US" b="0" dirty="0"/>
          </a:p>
          <a:p>
            <a:r>
              <a:rPr lang="en-US" b="0" dirty="0"/>
              <a:t>In these slides, continually connect the graphical interpretations to the ideas of average and instantaneous speed developed in the earlier parts of this unit.</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30</a:t>
            </a:fld>
            <a:endParaRPr lang="en-US"/>
          </a:p>
        </p:txBody>
      </p:sp>
    </p:spTree>
    <p:extLst>
      <p:ext uri="{BB962C8B-B14F-4D97-AF65-F5344CB8AC3E}">
        <p14:creationId xmlns:p14="http://schemas.microsoft.com/office/powerpoint/2010/main" val="299658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Let students know that we will develop an answer this question as a way to help us make sense of what is meant by an instantaneous speed.</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4</a:t>
            </a:fld>
            <a:endParaRPr lang="en-US"/>
          </a:p>
        </p:txBody>
      </p:sp>
    </p:spTree>
    <p:extLst>
      <p:ext uri="{BB962C8B-B14F-4D97-AF65-F5344CB8AC3E}">
        <p14:creationId xmlns:p14="http://schemas.microsoft.com/office/powerpoint/2010/main" val="219803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p>
          <a:p>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31</a:t>
            </a:fld>
            <a:endParaRPr lang="en-US"/>
          </a:p>
        </p:txBody>
      </p:sp>
    </p:spTree>
    <p:extLst>
      <p:ext uri="{BB962C8B-B14F-4D97-AF65-F5344CB8AC3E}">
        <p14:creationId xmlns:p14="http://schemas.microsoft.com/office/powerpoint/2010/main" val="2812729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(Multiple Choice, 1 minute)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32</a:t>
            </a:fld>
            <a:endParaRPr lang="en-US"/>
          </a:p>
        </p:txBody>
      </p:sp>
    </p:spTree>
    <p:extLst>
      <p:ext uri="{BB962C8B-B14F-4D97-AF65-F5344CB8AC3E}">
        <p14:creationId xmlns:p14="http://schemas.microsoft.com/office/powerpoint/2010/main" val="1830908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Clicker Question Answer</a:t>
            </a:r>
          </a:p>
          <a:p>
            <a:endParaRPr lang="en-US" dirty="0"/>
          </a:p>
          <a:p>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33</a:t>
            </a:fld>
            <a:endParaRPr lang="en-US"/>
          </a:p>
        </p:txBody>
      </p:sp>
    </p:spTree>
    <p:extLst>
      <p:ext uri="{BB962C8B-B14F-4D97-AF65-F5344CB8AC3E}">
        <p14:creationId xmlns:p14="http://schemas.microsoft.com/office/powerpoint/2010/main" val="229183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16AF5-063C-48A9-BCA1-2BE8B39C583E}" type="slidenum">
              <a:rPr lang="en-US" smtClean="0"/>
              <a:t>34</a:t>
            </a:fld>
            <a:endParaRPr lang="en-US"/>
          </a:p>
        </p:txBody>
      </p:sp>
    </p:spTree>
    <p:extLst>
      <p:ext uri="{BB962C8B-B14F-4D97-AF65-F5344CB8AC3E}">
        <p14:creationId xmlns:p14="http://schemas.microsoft.com/office/powerpoint/2010/main" val="340419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b="0" dirty="0"/>
              <a:t> Give students time to create their own drawing, using their calculator to compute the various locations.</a:t>
            </a:r>
          </a:p>
          <a:p>
            <a:endParaRPr lang="en-US" b="0" dirty="0"/>
          </a:p>
          <a:p>
            <a:r>
              <a:rPr lang="en-US" b="0" dirty="0"/>
              <a:t>Show students how to use the function input and evaluation features of their calculators (or better, have them show each other)</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5</a:t>
            </a:fld>
            <a:endParaRPr lang="en-US"/>
          </a:p>
        </p:txBody>
      </p:sp>
    </p:spTree>
    <p:extLst>
      <p:ext uri="{BB962C8B-B14F-4D97-AF65-F5344CB8AC3E}">
        <p14:creationId xmlns:p14="http://schemas.microsoft.com/office/powerpoint/2010/main" val="708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872ACD-687E-4DA0-93D1-DE64BB6A13C9}" type="slidenum">
              <a:rPr lang="en-US" smtClean="0"/>
              <a:t>6</a:t>
            </a:fld>
            <a:endParaRPr lang="en-US"/>
          </a:p>
        </p:txBody>
      </p:sp>
    </p:spTree>
    <p:extLst>
      <p:ext uri="{BB962C8B-B14F-4D97-AF65-F5344CB8AC3E}">
        <p14:creationId xmlns:p14="http://schemas.microsoft.com/office/powerpoint/2010/main" val="144562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872ACD-687E-4DA0-93D1-DE64BB6A13C9}" type="slidenum">
              <a:rPr lang="en-US" smtClean="0"/>
              <a:t>7</a:t>
            </a:fld>
            <a:endParaRPr lang="en-US"/>
          </a:p>
        </p:txBody>
      </p:sp>
    </p:spTree>
    <p:extLst>
      <p:ext uri="{BB962C8B-B14F-4D97-AF65-F5344CB8AC3E}">
        <p14:creationId xmlns:p14="http://schemas.microsoft.com/office/powerpoint/2010/main" val="16747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Clicker Question (Numeric, 2 minutes)</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8</a:t>
            </a:fld>
            <a:endParaRPr lang="en-US"/>
          </a:p>
        </p:txBody>
      </p:sp>
    </p:spTree>
    <p:extLst>
      <p:ext uri="{BB962C8B-B14F-4D97-AF65-F5344CB8AC3E}">
        <p14:creationId xmlns:p14="http://schemas.microsoft.com/office/powerpoint/2010/main" val="127742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Clicker Question Answer: </a:t>
            </a:r>
            <a:r>
              <a:rPr lang="en-US" dirty="0"/>
              <a:t>Encourage students to justify that this is an overestimate since the bolt is moving faster during the entire second prior to </a:t>
            </a:r>
            <a:r>
              <a:rPr lang="en-US" i="1" dirty="0"/>
              <a:t>t</a:t>
            </a:r>
            <a:r>
              <a:rPr lang="en-US" i="0" dirty="0"/>
              <a:t> = 2.</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9</a:t>
            </a:fld>
            <a:endParaRPr lang="en-US"/>
          </a:p>
        </p:txBody>
      </p:sp>
    </p:spTree>
    <p:extLst>
      <p:ext uri="{BB962C8B-B14F-4D97-AF65-F5344CB8AC3E}">
        <p14:creationId xmlns:p14="http://schemas.microsoft.com/office/powerpoint/2010/main" val="276400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Clicker Question (Numeric, 1 minute)</a:t>
            </a:r>
            <a:endParaRPr lang="en-US" dirty="0"/>
          </a:p>
        </p:txBody>
      </p:sp>
      <p:sp>
        <p:nvSpPr>
          <p:cNvPr id="4" name="Slide Number Placeholder 3"/>
          <p:cNvSpPr>
            <a:spLocks noGrp="1"/>
          </p:cNvSpPr>
          <p:nvPr>
            <p:ph type="sldNum" sz="quarter" idx="5"/>
          </p:nvPr>
        </p:nvSpPr>
        <p:spPr/>
        <p:txBody>
          <a:bodyPr/>
          <a:lstStyle/>
          <a:p>
            <a:fld id="{0A872ACD-687E-4DA0-93D1-DE64BB6A13C9}" type="slidenum">
              <a:rPr lang="en-US" smtClean="0"/>
              <a:t>10</a:t>
            </a:fld>
            <a:endParaRPr lang="en-US"/>
          </a:p>
        </p:txBody>
      </p:sp>
    </p:spTree>
    <p:extLst>
      <p:ext uri="{BB962C8B-B14F-4D97-AF65-F5344CB8AC3E}">
        <p14:creationId xmlns:p14="http://schemas.microsoft.com/office/powerpoint/2010/main" val="115233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F04B0D-E19B-4AEE-87EC-F7048D4E05F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109329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04B0D-E19B-4AEE-87EC-F7048D4E05F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178995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04B0D-E19B-4AEE-87EC-F7048D4E05F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426595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2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F04B0D-E19B-4AEE-87EC-F7048D4E05FA}"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18478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F04B0D-E19B-4AEE-87EC-F7048D4E05F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21805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F04B0D-E19B-4AEE-87EC-F7048D4E05FA}"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142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04B0D-E19B-4AEE-87EC-F7048D4E05FA}"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10709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4B0D-E19B-4AEE-87EC-F7048D4E05FA}"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39498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F04B0D-E19B-4AEE-87EC-F7048D4E05F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293242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F04B0D-E19B-4AEE-87EC-F7048D4E05FA}"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70157-0EA5-4813-9762-AB3F7BA4E261}" type="slidenum">
              <a:rPr lang="en-US" smtClean="0"/>
              <a:t>‹#›</a:t>
            </a:fld>
            <a:endParaRPr lang="en-US"/>
          </a:p>
        </p:txBody>
      </p:sp>
    </p:spTree>
    <p:extLst>
      <p:ext uri="{BB962C8B-B14F-4D97-AF65-F5344CB8AC3E}">
        <p14:creationId xmlns:p14="http://schemas.microsoft.com/office/powerpoint/2010/main" val="42710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4B0D-E19B-4AEE-87EC-F7048D4E05FA}" type="datetimeFigureOut">
              <a:rPr lang="en-US" smtClean="0"/>
              <a:t>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70157-0EA5-4813-9762-AB3F7BA4E261}" type="slidenum">
              <a:rPr lang="en-US" smtClean="0"/>
              <a:t>‹#›</a:t>
            </a:fld>
            <a:endParaRPr lang="en-US"/>
          </a:p>
        </p:txBody>
      </p:sp>
    </p:spTree>
    <p:extLst>
      <p:ext uri="{BB962C8B-B14F-4D97-AF65-F5344CB8AC3E}">
        <p14:creationId xmlns:p14="http://schemas.microsoft.com/office/powerpoint/2010/main" val="117794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16.wmf"/><Relationship Id="rId18" Type="http://schemas.openxmlformats.org/officeDocument/2006/relationships/oleObject" Target="../embeddings/oleObject49.bin"/><Relationship Id="rId3" Type="http://schemas.openxmlformats.org/officeDocument/2006/relationships/oleObject" Target="../embeddings/oleObject20.bin"/><Relationship Id="rId21" Type="http://schemas.openxmlformats.org/officeDocument/2006/relationships/image" Target="../media/image10.wmf"/><Relationship Id="rId7" Type="http://schemas.openxmlformats.org/officeDocument/2006/relationships/image" Target="../media/image13.wmf"/><Relationship Id="rId12" Type="http://schemas.openxmlformats.org/officeDocument/2006/relationships/oleObject" Target="../embeddings/oleObject46.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notesSlide" Target="../notesSlides/notesSlide9.xml"/><Relationship Id="rId16" Type="http://schemas.openxmlformats.org/officeDocument/2006/relationships/oleObject" Target="../embeddings/oleObject48.bin"/><Relationship Id="rId20"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15.wmf"/><Relationship Id="rId24" Type="http://schemas.openxmlformats.org/officeDocument/2006/relationships/oleObject" Target="../embeddings/oleObject52.bin"/><Relationship Id="rId5" Type="http://schemas.openxmlformats.org/officeDocument/2006/relationships/image" Target="../media/image6.png"/><Relationship Id="rId15" Type="http://schemas.openxmlformats.org/officeDocument/2006/relationships/image" Target="../media/image7.wmf"/><Relationship Id="rId23" Type="http://schemas.openxmlformats.org/officeDocument/2006/relationships/image" Target="../media/image11.wmf"/><Relationship Id="rId10" Type="http://schemas.openxmlformats.org/officeDocument/2006/relationships/oleObject" Target="../embeddings/oleObject45.bin"/><Relationship Id="rId19" Type="http://schemas.openxmlformats.org/officeDocument/2006/relationships/image" Target="../media/image9.wmf"/><Relationship Id="rId4" Type="http://schemas.openxmlformats.org/officeDocument/2006/relationships/image" Target="../media/image2.wmf"/><Relationship Id="rId9" Type="http://schemas.openxmlformats.org/officeDocument/2006/relationships/image" Target="../media/image14.wmf"/><Relationship Id="rId14" Type="http://schemas.openxmlformats.org/officeDocument/2006/relationships/oleObject" Target="../embeddings/oleObject47.bin"/><Relationship Id="rId22"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16.wmf"/><Relationship Id="rId18" Type="http://schemas.openxmlformats.org/officeDocument/2006/relationships/oleObject" Target="../embeddings/oleObject59.bin"/><Relationship Id="rId26" Type="http://schemas.openxmlformats.org/officeDocument/2006/relationships/oleObject" Target="../embeddings/oleObject63.bin"/><Relationship Id="rId3" Type="http://schemas.openxmlformats.org/officeDocument/2006/relationships/oleObject" Target="../embeddings/oleObject20.bin"/><Relationship Id="rId21" Type="http://schemas.openxmlformats.org/officeDocument/2006/relationships/image" Target="../media/image10.wmf"/><Relationship Id="rId7" Type="http://schemas.openxmlformats.org/officeDocument/2006/relationships/image" Target="../media/image13.wmf"/><Relationship Id="rId12" Type="http://schemas.openxmlformats.org/officeDocument/2006/relationships/oleObject" Target="../embeddings/oleObject56.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notesSlide" Target="../notesSlides/notesSlide10.xml"/><Relationship Id="rId16" Type="http://schemas.openxmlformats.org/officeDocument/2006/relationships/oleObject" Target="../embeddings/oleObject58.bin"/><Relationship Id="rId20" Type="http://schemas.openxmlformats.org/officeDocument/2006/relationships/oleObject" Target="../embeddings/oleObject60.bin"/><Relationship Id="rId29"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15.wmf"/><Relationship Id="rId24" Type="http://schemas.openxmlformats.org/officeDocument/2006/relationships/oleObject" Target="../embeddings/oleObject62.bin"/><Relationship Id="rId5" Type="http://schemas.openxmlformats.org/officeDocument/2006/relationships/image" Target="../media/image6.png"/><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64.bin"/><Relationship Id="rId10" Type="http://schemas.openxmlformats.org/officeDocument/2006/relationships/oleObject" Target="../embeddings/oleObject55.bin"/><Relationship Id="rId19" Type="http://schemas.openxmlformats.org/officeDocument/2006/relationships/image" Target="../media/image9.wmf"/><Relationship Id="rId4" Type="http://schemas.openxmlformats.org/officeDocument/2006/relationships/image" Target="../media/image2.wmf"/><Relationship Id="rId9" Type="http://schemas.openxmlformats.org/officeDocument/2006/relationships/image" Target="../media/image14.wmf"/><Relationship Id="rId14" Type="http://schemas.openxmlformats.org/officeDocument/2006/relationships/oleObject" Target="../embeddings/oleObject57.bin"/><Relationship Id="rId22" Type="http://schemas.openxmlformats.org/officeDocument/2006/relationships/oleObject" Target="../embeddings/oleObject61.bin"/><Relationship Id="rId27"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24.wmf"/><Relationship Id="rId3" Type="http://schemas.openxmlformats.org/officeDocument/2006/relationships/image" Target="../media/image21.png"/><Relationship Id="rId7" Type="http://schemas.openxmlformats.org/officeDocument/2006/relationships/image" Target="../media/image7.wmf"/><Relationship Id="rId12" Type="http://schemas.openxmlformats.org/officeDocument/2006/relationships/oleObject" Target="../embeddings/oleObject68.bin"/><Relationship Id="rId17" Type="http://schemas.openxmlformats.org/officeDocument/2006/relationships/image" Target="../media/image25.wmf"/><Relationship Id="rId2" Type="http://schemas.openxmlformats.org/officeDocument/2006/relationships/notesSlide" Target="../notesSlides/notesSlide14.xml"/><Relationship Id="rId16"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23.wmf"/><Relationship Id="rId5" Type="http://schemas.openxmlformats.org/officeDocument/2006/relationships/image" Target="../media/image2.wmf"/><Relationship Id="rId15" Type="http://schemas.openxmlformats.org/officeDocument/2006/relationships/image" Target="../media/image11.wmf"/><Relationship Id="rId10" Type="http://schemas.openxmlformats.org/officeDocument/2006/relationships/oleObject" Target="../embeddings/oleObject67.bin"/><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6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24.wmf"/><Relationship Id="rId18" Type="http://schemas.openxmlformats.org/officeDocument/2006/relationships/oleObject" Target="../embeddings/oleObject77.bin"/><Relationship Id="rId3" Type="http://schemas.openxmlformats.org/officeDocument/2006/relationships/image" Target="../media/image21.png"/><Relationship Id="rId21" Type="http://schemas.openxmlformats.org/officeDocument/2006/relationships/image" Target="../media/image27.wmf"/><Relationship Id="rId7" Type="http://schemas.openxmlformats.org/officeDocument/2006/relationships/image" Target="../media/image7.wmf"/><Relationship Id="rId12" Type="http://schemas.openxmlformats.org/officeDocument/2006/relationships/oleObject" Target="../embeddings/oleObject74.bin"/><Relationship Id="rId17" Type="http://schemas.openxmlformats.org/officeDocument/2006/relationships/image" Target="../media/image25.wmf"/><Relationship Id="rId25" Type="http://schemas.openxmlformats.org/officeDocument/2006/relationships/image" Target="../media/image29.wmf"/><Relationship Id="rId2" Type="http://schemas.openxmlformats.org/officeDocument/2006/relationships/notesSlide" Target="../notesSlides/notesSlide15.xml"/><Relationship Id="rId16" Type="http://schemas.openxmlformats.org/officeDocument/2006/relationships/oleObject" Target="../embeddings/oleObject76.bin"/><Relationship Id="rId20"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23.wmf"/><Relationship Id="rId24" Type="http://schemas.openxmlformats.org/officeDocument/2006/relationships/oleObject" Target="../embeddings/oleObject80.bin"/><Relationship Id="rId5" Type="http://schemas.openxmlformats.org/officeDocument/2006/relationships/image" Target="../media/image2.wmf"/><Relationship Id="rId15" Type="http://schemas.openxmlformats.org/officeDocument/2006/relationships/image" Target="../media/image11.wmf"/><Relationship Id="rId23" Type="http://schemas.openxmlformats.org/officeDocument/2006/relationships/image" Target="../media/image28.wmf"/><Relationship Id="rId10" Type="http://schemas.openxmlformats.org/officeDocument/2006/relationships/oleObject" Target="../embeddings/oleObject73.bin"/><Relationship Id="rId19"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75.bin"/><Relationship Id="rId22" Type="http://schemas.openxmlformats.org/officeDocument/2006/relationships/oleObject" Target="../embeddings/oleObject7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24.wmf"/><Relationship Id="rId18" Type="http://schemas.openxmlformats.org/officeDocument/2006/relationships/oleObject" Target="../embeddings/oleObject87.bin"/><Relationship Id="rId3" Type="http://schemas.openxmlformats.org/officeDocument/2006/relationships/image" Target="../media/image21.png"/><Relationship Id="rId21" Type="http://schemas.openxmlformats.org/officeDocument/2006/relationships/image" Target="../media/image27.wmf"/><Relationship Id="rId7" Type="http://schemas.openxmlformats.org/officeDocument/2006/relationships/image" Target="../media/image7.wmf"/><Relationship Id="rId12" Type="http://schemas.openxmlformats.org/officeDocument/2006/relationships/oleObject" Target="../embeddings/oleObject84.bin"/><Relationship Id="rId17" Type="http://schemas.openxmlformats.org/officeDocument/2006/relationships/image" Target="../media/image25.wmf"/><Relationship Id="rId25" Type="http://schemas.openxmlformats.org/officeDocument/2006/relationships/image" Target="../media/image29.wmf"/><Relationship Id="rId2" Type="http://schemas.openxmlformats.org/officeDocument/2006/relationships/notesSlide" Target="../notesSlides/notesSlide16.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23.wmf"/><Relationship Id="rId24" Type="http://schemas.openxmlformats.org/officeDocument/2006/relationships/oleObject" Target="../embeddings/oleObject90.bin"/><Relationship Id="rId5" Type="http://schemas.openxmlformats.org/officeDocument/2006/relationships/image" Target="../media/image2.wmf"/><Relationship Id="rId15" Type="http://schemas.openxmlformats.org/officeDocument/2006/relationships/image" Target="../media/image11.wmf"/><Relationship Id="rId23" Type="http://schemas.openxmlformats.org/officeDocument/2006/relationships/image" Target="../media/image28.wmf"/><Relationship Id="rId10" Type="http://schemas.openxmlformats.org/officeDocument/2006/relationships/oleObject" Target="../embeddings/oleObject83.bin"/><Relationship Id="rId19"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85.bin"/><Relationship Id="rId22" Type="http://schemas.openxmlformats.org/officeDocument/2006/relationships/oleObject" Target="../embeddings/oleObject8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24.wmf"/><Relationship Id="rId18" Type="http://schemas.openxmlformats.org/officeDocument/2006/relationships/oleObject" Target="../embeddings/oleObject97.bin"/><Relationship Id="rId26" Type="http://schemas.openxmlformats.org/officeDocument/2006/relationships/oleObject" Target="../embeddings/oleObject101.bin"/><Relationship Id="rId3" Type="http://schemas.openxmlformats.org/officeDocument/2006/relationships/image" Target="../media/image21.png"/><Relationship Id="rId21" Type="http://schemas.openxmlformats.org/officeDocument/2006/relationships/image" Target="../media/image27.wmf"/><Relationship Id="rId7" Type="http://schemas.openxmlformats.org/officeDocument/2006/relationships/image" Target="../media/image7.wmf"/><Relationship Id="rId12" Type="http://schemas.openxmlformats.org/officeDocument/2006/relationships/oleObject" Target="../embeddings/oleObject94.bin"/><Relationship Id="rId17" Type="http://schemas.openxmlformats.org/officeDocument/2006/relationships/image" Target="../media/image25.wmf"/><Relationship Id="rId25" Type="http://schemas.openxmlformats.org/officeDocument/2006/relationships/image" Target="../media/image29.wmf"/><Relationship Id="rId2" Type="http://schemas.openxmlformats.org/officeDocument/2006/relationships/notesSlide" Target="../notesSlides/notesSlide17.xml"/><Relationship Id="rId16" Type="http://schemas.openxmlformats.org/officeDocument/2006/relationships/oleObject" Target="../embeddings/oleObject96.bin"/><Relationship Id="rId20" Type="http://schemas.openxmlformats.org/officeDocument/2006/relationships/oleObject" Target="../embeddings/oleObject98.bin"/><Relationship Id="rId29" Type="http://schemas.openxmlformats.org/officeDocument/2006/relationships/image" Target="../media/image31.wmf"/><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23.wmf"/><Relationship Id="rId24" Type="http://schemas.openxmlformats.org/officeDocument/2006/relationships/oleObject" Target="../embeddings/oleObject100.bin"/><Relationship Id="rId5" Type="http://schemas.openxmlformats.org/officeDocument/2006/relationships/image" Target="../media/image2.wmf"/><Relationship Id="rId15" Type="http://schemas.openxmlformats.org/officeDocument/2006/relationships/image" Target="../media/image11.wmf"/><Relationship Id="rId23" Type="http://schemas.openxmlformats.org/officeDocument/2006/relationships/image" Target="../media/image28.wmf"/><Relationship Id="rId28" Type="http://schemas.openxmlformats.org/officeDocument/2006/relationships/oleObject" Target="../embeddings/oleObject102.bin"/><Relationship Id="rId10" Type="http://schemas.openxmlformats.org/officeDocument/2006/relationships/oleObject" Target="../embeddings/oleObject93.bin"/><Relationship Id="rId19"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95.bin"/><Relationship Id="rId22" Type="http://schemas.openxmlformats.org/officeDocument/2006/relationships/oleObject" Target="../embeddings/oleObject99.bin"/><Relationship Id="rId27"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24.wmf"/><Relationship Id="rId18" Type="http://schemas.openxmlformats.org/officeDocument/2006/relationships/oleObject" Target="../embeddings/oleObject109.bin"/><Relationship Id="rId3" Type="http://schemas.openxmlformats.org/officeDocument/2006/relationships/image" Target="../media/image21.png"/><Relationship Id="rId21" Type="http://schemas.openxmlformats.org/officeDocument/2006/relationships/image" Target="../media/image27.wmf"/><Relationship Id="rId7" Type="http://schemas.openxmlformats.org/officeDocument/2006/relationships/image" Target="../media/image7.wmf"/><Relationship Id="rId12" Type="http://schemas.openxmlformats.org/officeDocument/2006/relationships/oleObject" Target="../embeddings/oleObject106.bin"/><Relationship Id="rId17" Type="http://schemas.openxmlformats.org/officeDocument/2006/relationships/image" Target="../media/image25.wmf"/><Relationship Id="rId25" Type="http://schemas.openxmlformats.org/officeDocument/2006/relationships/image" Target="../media/image29.wmf"/><Relationship Id="rId2" Type="http://schemas.openxmlformats.org/officeDocument/2006/relationships/notesSlide" Target="../notesSlides/notesSlide18.xml"/><Relationship Id="rId16" Type="http://schemas.openxmlformats.org/officeDocument/2006/relationships/oleObject" Target="../embeddings/oleObject108.bin"/><Relationship Id="rId20"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3.bin"/><Relationship Id="rId11" Type="http://schemas.openxmlformats.org/officeDocument/2006/relationships/image" Target="../media/image23.wmf"/><Relationship Id="rId24" Type="http://schemas.openxmlformats.org/officeDocument/2006/relationships/oleObject" Target="../embeddings/oleObject112.bin"/><Relationship Id="rId5" Type="http://schemas.openxmlformats.org/officeDocument/2006/relationships/image" Target="../media/image2.wmf"/><Relationship Id="rId15" Type="http://schemas.openxmlformats.org/officeDocument/2006/relationships/image" Target="../media/image11.wmf"/><Relationship Id="rId23" Type="http://schemas.openxmlformats.org/officeDocument/2006/relationships/image" Target="../media/image28.wmf"/><Relationship Id="rId10" Type="http://schemas.openxmlformats.org/officeDocument/2006/relationships/oleObject" Target="../embeddings/oleObject105.bin"/><Relationship Id="rId19"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107.bin"/><Relationship Id="rId22" Type="http://schemas.openxmlformats.org/officeDocument/2006/relationships/oleObject" Target="../embeddings/oleObject11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24.wmf"/><Relationship Id="rId18" Type="http://schemas.openxmlformats.org/officeDocument/2006/relationships/oleObject" Target="../embeddings/oleObject119.bin"/><Relationship Id="rId26" Type="http://schemas.openxmlformats.org/officeDocument/2006/relationships/oleObject" Target="../embeddings/oleObject123.bin"/><Relationship Id="rId3" Type="http://schemas.openxmlformats.org/officeDocument/2006/relationships/image" Target="../media/image21.png"/><Relationship Id="rId21" Type="http://schemas.openxmlformats.org/officeDocument/2006/relationships/image" Target="../media/image27.wmf"/><Relationship Id="rId7" Type="http://schemas.openxmlformats.org/officeDocument/2006/relationships/image" Target="../media/image7.wmf"/><Relationship Id="rId12" Type="http://schemas.openxmlformats.org/officeDocument/2006/relationships/oleObject" Target="../embeddings/oleObject116.bin"/><Relationship Id="rId17" Type="http://schemas.openxmlformats.org/officeDocument/2006/relationships/image" Target="../media/image25.wmf"/><Relationship Id="rId25" Type="http://schemas.openxmlformats.org/officeDocument/2006/relationships/image" Target="../media/image29.wmf"/><Relationship Id="rId2" Type="http://schemas.openxmlformats.org/officeDocument/2006/relationships/notesSlide" Target="../notesSlides/notesSlide19.xml"/><Relationship Id="rId16" Type="http://schemas.openxmlformats.org/officeDocument/2006/relationships/oleObject" Target="../embeddings/oleObject118.bin"/><Relationship Id="rId20" Type="http://schemas.openxmlformats.org/officeDocument/2006/relationships/oleObject" Target="../embeddings/oleObject120.bin"/><Relationship Id="rId29"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23.wmf"/><Relationship Id="rId24" Type="http://schemas.openxmlformats.org/officeDocument/2006/relationships/oleObject" Target="../embeddings/oleObject122.bin"/><Relationship Id="rId5" Type="http://schemas.openxmlformats.org/officeDocument/2006/relationships/image" Target="../media/image2.wmf"/><Relationship Id="rId15" Type="http://schemas.openxmlformats.org/officeDocument/2006/relationships/image" Target="../media/image11.wmf"/><Relationship Id="rId23" Type="http://schemas.openxmlformats.org/officeDocument/2006/relationships/image" Target="../media/image28.wmf"/><Relationship Id="rId28" Type="http://schemas.openxmlformats.org/officeDocument/2006/relationships/oleObject" Target="../embeddings/oleObject124.bin"/><Relationship Id="rId10" Type="http://schemas.openxmlformats.org/officeDocument/2006/relationships/oleObject" Target="../embeddings/oleObject115.bin"/><Relationship Id="rId19" Type="http://schemas.openxmlformats.org/officeDocument/2006/relationships/image" Target="../media/image26.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117.bin"/><Relationship Id="rId22" Type="http://schemas.openxmlformats.org/officeDocument/2006/relationships/oleObject" Target="../embeddings/oleObject121.bin"/><Relationship Id="rId27"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26.bin"/><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25.bin"/><Relationship Id="rId7" Type="http://schemas.openxmlformats.org/officeDocument/2006/relationships/oleObject" Target="../embeddings/oleObject129.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28.bin"/><Relationship Id="rId10" Type="http://schemas.openxmlformats.org/officeDocument/2006/relationships/image" Target="../media/image38.wmf"/><Relationship Id="rId4" Type="http://schemas.openxmlformats.org/officeDocument/2006/relationships/image" Target="../media/image2.wmf"/><Relationship Id="rId9" Type="http://schemas.openxmlformats.org/officeDocument/2006/relationships/oleObject" Target="../embeddings/oleObject130.bin"/></Relationships>
</file>

<file path=ppt/slides/_rels/slide2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25.bin"/><Relationship Id="rId7" Type="http://schemas.openxmlformats.org/officeDocument/2006/relationships/oleObject" Target="../embeddings/oleObject132.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wmf"/><Relationship Id="rId11" Type="http://schemas.openxmlformats.org/officeDocument/2006/relationships/image" Target="../media/image42.png"/><Relationship Id="rId5" Type="http://schemas.openxmlformats.org/officeDocument/2006/relationships/oleObject" Target="../embeddings/oleObject131.bin"/><Relationship Id="rId10" Type="http://schemas.openxmlformats.org/officeDocument/2006/relationships/image" Target="../media/image41.wmf"/><Relationship Id="rId4" Type="http://schemas.openxmlformats.org/officeDocument/2006/relationships/image" Target="../media/image2.wmf"/><Relationship Id="rId9" Type="http://schemas.openxmlformats.org/officeDocument/2006/relationships/oleObject" Target="../embeddings/oleObject133.bin"/></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47.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37.bin"/></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39.bin"/><Relationship Id="rId7" Type="http://schemas.openxmlformats.org/officeDocument/2006/relationships/oleObject" Target="../embeddings/oleObject140.bin"/><Relationship Id="rId12" Type="http://schemas.openxmlformats.org/officeDocument/2006/relationships/image" Target="../media/image45.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oleObject" Target="../embeddings/oleObject136.bin"/><Relationship Id="rId5" Type="http://schemas.openxmlformats.org/officeDocument/2006/relationships/oleObject" Target="../embeddings/oleObject135.bin"/><Relationship Id="rId10" Type="http://schemas.openxmlformats.org/officeDocument/2006/relationships/image" Target="../media/image47.wmf"/><Relationship Id="rId4" Type="http://schemas.openxmlformats.org/officeDocument/2006/relationships/image" Target="../media/image43.wmf"/><Relationship Id="rId9" Type="http://schemas.openxmlformats.org/officeDocument/2006/relationships/oleObject" Target="../embeddings/oleObject141.bin"/></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5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145.bin"/></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49.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oleObject" Target="../embeddings/oleObject151.bin"/><Relationship Id="rId5" Type="http://schemas.openxmlformats.org/officeDocument/2006/relationships/oleObject" Target="../embeddings/oleObject148.bin"/><Relationship Id="rId10" Type="http://schemas.openxmlformats.org/officeDocument/2006/relationships/image" Target="../media/image48.wmf"/><Relationship Id="rId4" Type="http://schemas.openxmlformats.org/officeDocument/2006/relationships/image" Target="../media/image52.wmf"/><Relationship Id="rId9" Type="http://schemas.openxmlformats.org/officeDocument/2006/relationships/oleObject" Target="../embeddings/oleObject15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oleObject" Target="../embeddings/oleObject158.bin"/><Relationship Id="rId3" Type="http://schemas.openxmlformats.org/officeDocument/2006/relationships/image" Target="../media/image56.png"/><Relationship Id="rId7" Type="http://schemas.openxmlformats.org/officeDocument/2006/relationships/image" Target="../media/image58.wmf"/><Relationship Id="rId12" Type="http://schemas.openxmlformats.org/officeDocument/2006/relationships/image" Target="../media/image61.wmf"/><Relationship Id="rId17" Type="http://schemas.openxmlformats.org/officeDocument/2006/relationships/image" Target="../media/image64.emf"/><Relationship Id="rId2" Type="http://schemas.openxmlformats.org/officeDocument/2006/relationships/notesSlide" Target="../notesSlides/notesSlide33.xml"/><Relationship Id="rId16" Type="http://schemas.openxmlformats.org/officeDocument/2006/relationships/image" Target="../media/image63.wmf"/><Relationship Id="rId1" Type="http://schemas.openxmlformats.org/officeDocument/2006/relationships/slideLayout" Target="../slideLayouts/slideLayout2.xml"/><Relationship Id="rId6" Type="http://schemas.openxmlformats.org/officeDocument/2006/relationships/oleObject" Target="../embeddings/oleObject155.bin"/><Relationship Id="rId11" Type="http://schemas.openxmlformats.org/officeDocument/2006/relationships/oleObject" Target="../embeddings/oleObject157.bin"/><Relationship Id="rId5" Type="http://schemas.openxmlformats.org/officeDocument/2006/relationships/image" Target="../media/image57.wmf"/><Relationship Id="rId15" Type="http://schemas.openxmlformats.org/officeDocument/2006/relationships/oleObject" Target="../embeddings/oleObject159.bin"/><Relationship Id="rId10" Type="http://schemas.openxmlformats.org/officeDocument/2006/relationships/image" Target="../media/image60.wmf"/><Relationship Id="rId4" Type="http://schemas.openxmlformats.org/officeDocument/2006/relationships/oleObject" Target="../embeddings/oleObject154.bin"/><Relationship Id="rId9" Type="http://schemas.openxmlformats.org/officeDocument/2006/relationships/oleObject" Target="../embeddings/oleObject156.bin"/><Relationship Id="rId14" Type="http://schemas.openxmlformats.org/officeDocument/2006/relationships/image" Target="../media/image6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image" Target="../media/image7.wmf"/><Relationship Id="rId12" Type="http://schemas.openxmlformats.org/officeDocument/2006/relationships/oleObject" Target="../embeddings/oleObject7.bin"/><Relationship Id="rId17" Type="http://schemas.openxmlformats.org/officeDocument/2006/relationships/image" Target="../media/image12.wmf"/><Relationship Id="rId2" Type="http://schemas.openxmlformats.org/officeDocument/2006/relationships/notesSlide" Target="../notesSlides/notesSlide5.xml"/><Relationship Id="rId16"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png"/><Relationship Id="rId1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image" Target="../media/image2.wmf"/><Relationship Id="rId9" Type="http://schemas.openxmlformats.org/officeDocument/2006/relationships/image" Target="../media/image8.w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6.wmf"/><Relationship Id="rId18" Type="http://schemas.openxmlformats.org/officeDocument/2006/relationships/oleObject" Target="../embeddings/oleObject16.bin"/><Relationship Id="rId3" Type="http://schemas.openxmlformats.org/officeDocument/2006/relationships/oleObject" Target="../embeddings/oleObject3.bin"/><Relationship Id="rId21" Type="http://schemas.openxmlformats.org/officeDocument/2006/relationships/image" Target="../media/image10.wmf"/><Relationship Id="rId7" Type="http://schemas.openxmlformats.org/officeDocument/2006/relationships/image" Target="../media/image13.wmf"/><Relationship Id="rId12" Type="http://schemas.openxmlformats.org/officeDocument/2006/relationships/oleObject" Target="../embeddings/oleObject13.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notesSlide" Target="../notesSlides/notesSlide6.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5.wmf"/><Relationship Id="rId24" Type="http://schemas.openxmlformats.org/officeDocument/2006/relationships/oleObject" Target="../embeddings/oleObject19.bin"/><Relationship Id="rId5" Type="http://schemas.openxmlformats.org/officeDocument/2006/relationships/image" Target="../media/image6.png"/><Relationship Id="rId15" Type="http://schemas.openxmlformats.org/officeDocument/2006/relationships/image" Target="../media/image7.wmf"/><Relationship Id="rId23" Type="http://schemas.openxmlformats.org/officeDocument/2006/relationships/image" Target="../media/image11.wmf"/><Relationship Id="rId10" Type="http://schemas.openxmlformats.org/officeDocument/2006/relationships/oleObject" Target="../embeddings/oleObject12.bin"/><Relationship Id="rId19" Type="http://schemas.openxmlformats.org/officeDocument/2006/relationships/image" Target="../media/image9.wmf"/><Relationship Id="rId4" Type="http://schemas.openxmlformats.org/officeDocument/2006/relationships/image" Target="../media/image2.wmf"/><Relationship Id="rId9" Type="http://schemas.openxmlformats.org/officeDocument/2006/relationships/image" Target="../media/image14.w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6.wmf"/><Relationship Id="rId18" Type="http://schemas.openxmlformats.org/officeDocument/2006/relationships/oleObject" Target="../embeddings/oleObject27.bin"/><Relationship Id="rId3" Type="http://schemas.openxmlformats.org/officeDocument/2006/relationships/oleObject" Target="../embeddings/oleObject20.bin"/><Relationship Id="rId21" Type="http://schemas.openxmlformats.org/officeDocument/2006/relationships/image" Target="../media/image10.wmf"/><Relationship Id="rId7" Type="http://schemas.openxmlformats.org/officeDocument/2006/relationships/image" Target="../media/image13.wmf"/><Relationship Id="rId12" Type="http://schemas.openxmlformats.org/officeDocument/2006/relationships/oleObject" Target="../embeddings/oleObject24.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notesSlide" Target="../notesSlides/notesSlide7.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15.wmf"/><Relationship Id="rId24" Type="http://schemas.openxmlformats.org/officeDocument/2006/relationships/oleObject" Target="../embeddings/oleObject30.bin"/><Relationship Id="rId5" Type="http://schemas.openxmlformats.org/officeDocument/2006/relationships/image" Target="../media/image6.png"/><Relationship Id="rId15" Type="http://schemas.openxmlformats.org/officeDocument/2006/relationships/image" Target="../media/image7.wmf"/><Relationship Id="rId23" Type="http://schemas.openxmlformats.org/officeDocument/2006/relationships/image" Target="../media/image11.wmf"/><Relationship Id="rId10" Type="http://schemas.openxmlformats.org/officeDocument/2006/relationships/oleObject" Target="../embeddings/oleObject23.bin"/><Relationship Id="rId19" Type="http://schemas.openxmlformats.org/officeDocument/2006/relationships/image" Target="../media/image9.wmf"/><Relationship Id="rId4" Type="http://schemas.openxmlformats.org/officeDocument/2006/relationships/image" Target="../media/image2.wmf"/><Relationship Id="rId9" Type="http://schemas.openxmlformats.org/officeDocument/2006/relationships/image" Target="../media/image14.wmf"/><Relationship Id="rId14" Type="http://schemas.openxmlformats.org/officeDocument/2006/relationships/oleObject" Target="../embeddings/oleObject25.bin"/><Relationship Id="rId22"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16.wmf"/><Relationship Id="rId18" Type="http://schemas.openxmlformats.org/officeDocument/2006/relationships/oleObject" Target="../embeddings/oleObject37.bin"/><Relationship Id="rId26" Type="http://schemas.openxmlformats.org/officeDocument/2006/relationships/oleObject" Target="../embeddings/oleObject41.bin"/><Relationship Id="rId3" Type="http://schemas.openxmlformats.org/officeDocument/2006/relationships/oleObject" Target="../embeddings/oleObject20.bin"/><Relationship Id="rId21" Type="http://schemas.openxmlformats.org/officeDocument/2006/relationships/image" Target="../media/image10.wmf"/><Relationship Id="rId7" Type="http://schemas.openxmlformats.org/officeDocument/2006/relationships/image" Target="../media/image13.wmf"/><Relationship Id="rId12" Type="http://schemas.openxmlformats.org/officeDocument/2006/relationships/oleObject" Target="../embeddings/oleObject34.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notesSlide" Target="../notesSlides/notesSlide8.xml"/><Relationship Id="rId16" Type="http://schemas.openxmlformats.org/officeDocument/2006/relationships/oleObject" Target="../embeddings/oleObject36.bin"/><Relationship Id="rId20" Type="http://schemas.openxmlformats.org/officeDocument/2006/relationships/oleObject" Target="../embeddings/oleObject38.bin"/><Relationship Id="rId29"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15.wmf"/><Relationship Id="rId24" Type="http://schemas.openxmlformats.org/officeDocument/2006/relationships/oleObject" Target="../embeddings/oleObject40.bin"/><Relationship Id="rId5" Type="http://schemas.openxmlformats.org/officeDocument/2006/relationships/image" Target="../media/image6.png"/><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42.bin"/><Relationship Id="rId10" Type="http://schemas.openxmlformats.org/officeDocument/2006/relationships/oleObject" Target="../embeddings/oleObject33.bin"/><Relationship Id="rId19" Type="http://schemas.openxmlformats.org/officeDocument/2006/relationships/image" Target="../media/image9.wmf"/><Relationship Id="rId4" Type="http://schemas.openxmlformats.org/officeDocument/2006/relationships/image" Target="../media/image2.wmf"/><Relationship Id="rId9" Type="http://schemas.openxmlformats.org/officeDocument/2006/relationships/image" Target="../media/image14.wmf"/><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5A46D1-491A-422F-9706-F4EF9BDF2FD8}"/>
              </a:ext>
            </a:extLst>
          </p:cNvPr>
          <p:cNvSpPr/>
          <p:nvPr/>
        </p:nvSpPr>
        <p:spPr>
          <a:xfrm>
            <a:off x="0" y="-5176"/>
            <a:ext cx="5549611" cy="210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76E42F-5B79-454E-9BF2-D3B0E17DA6BD}"/>
              </a:ext>
            </a:extLst>
          </p:cNvPr>
          <p:cNvSpPr txBox="1"/>
          <p:nvPr/>
        </p:nvSpPr>
        <p:spPr>
          <a:xfrm>
            <a:off x="482283" y="1591701"/>
            <a:ext cx="11382704" cy="3816429"/>
          </a:xfrm>
          <a:prstGeom prst="rect">
            <a:avLst/>
          </a:prstGeom>
          <a:solidFill>
            <a:schemeClr val="bg1"/>
          </a:solidFill>
        </p:spPr>
        <p:txBody>
          <a:bodyPr wrap="square" rtlCol="0">
            <a:spAutoFit/>
          </a:bodyPr>
          <a:lstStyle/>
          <a:p>
            <a:pPr>
              <a:spcAft>
                <a:spcPts val="1200"/>
              </a:spcAft>
            </a:pPr>
            <a:r>
              <a:rPr lang="en-US" sz="3200" dirty="0">
                <a:latin typeface="Times New Roman" panose="02020603050405020304" pitchFamily="18" charset="0"/>
                <a:cs typeface="Times New Roman" panose="02020603050405020304" pitchFamily="18" charset="0"/>
              </a:rPr>
              <a:t>Make sure you can do the following on your graphing calculator:</a:t>
            </a:r>
          </a:p>
          <a:p>
            <a:pPr marL="457200" indent="-4572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Graph various functions.</a:t>
            </a:r>
          </a:p>
          <a:p>
            <a:pPr marL="457200" indent="-4572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Change the graphing window.</a:t>
            </a:r>
          </a:p>
          <a:p>
            <a:pPr marL="457200" indent="-4572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Zoom in/out around a given point on a graph.</a:t>
            </a:r>
          </a:p>
          <a:p>
            <a:pPr marL="457200" indent="-4572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Read coordinates of points on a graph.</a:t>
            </a:r>
          </a:p>
          <a:p>
            <a:pPr marL="457200" indent="-4572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Make a table for a function with a given domain increment.</a:t>
            </a:r>
          </a:p>
        </p:txBody>
      </p:sp>
      <p:sp>
        <p:nvSpPr>
          <p:cNvPr id="5" name="Title 1">
            <a:extLst>
              <a:ext uri="{FF2B5EF4-FFF2-40B4-BE49-F238E27FC236}">
                <a16:creationId xmlns:a16="http://schemas.microsoft.com/office/drawing/2014/main" id="{133EAC29-96BE-40AB-B487-D5577D216BD2}"/>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4162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8" name="Picture 7">
            <a:extLst>
              <a:ext uri="{FF2B5EF4-FFF2-40B4-BE49-F238E27FC236}">
                <a16:creationId xmlns:a16="http://schemas.microsoft.com/office/drawing/2014/main" id="{D63F6746-0024-4CC2-8EC2-7D4087492E88}"/>
              </a:ext>
            </a:extLst>
          </p:cNvPr>
          <p:cNvPicPr>
            <a:picLocks noChangeAspect="1"/>
          </p:cNvPicPr>
          <p:nvPr/>
        </p:nvPicPr>
        <p:blipFill>
          <a:blip r:embed="rId5"/>
          <a:stretch>
            <a:fillRect/>
          </a:stretch>
        </p:blipFill>
        <p:spPr>
          <a:xfrm>
            <a:off x="7097905" y="1299993"/>
            <a:ext cx="1268448" cy="5539752"/>
          </a:xfrm>
          <a:prstGeom prst="rect">
            <a:avLst/>
          </a:prstGeom>
        </p:spPr>
      </p:pic>
      <p:graphicFrame>
        <p:nvGraphicFramePr>
          <p:cNvPr id="9" name="Object 8">
            <a:extLst>
              <a:ext uri="{FF2B5EF4-FFF2-40B4-BE49-F238E27FC236}">
                <a16:creationId xmlns:a16="http://schemas.microsoft.com/office/drawing/2014/main" id="{6E4FBAE6-14DC-4992-B347-F54DFBB0E109}"/>
              </a:ext>
            </a:extLst>
          </p:cNvPr>
          <p:cNvGraphicFramePr>
            <a:graphicFrameLocks noChangeAspect="1"/>
          </p:cNvGraphicFramePr>
          <p:nvPr/>
        </p:nvGraphicFramePr>
        <p:xfrm>
          <a:off x="4841968" y="3976435"/>
          <a:ext cx="1193760" cy="354960"/>
        </p:xfrm>
        <a:graphic>
          <a:graphicData uri="http://schemas.openxmlformats.org/presentationml/2006/ole">
            <mc:AlternateContent xmlns:mc="http://schemas.openxmlformats.org/markup-compatibility/2006">
              <mc:Choice xmlns:v="urn:schemas-microsoft-com:vml" Requires="v">
                <p:oleObj name="Equation" r:id="rId6" imgW="596880" imgH="177480" progId="Equation.DSMT4">
                  <p:embed/>
                </p:oleObj>
              </mc:Choice>
              <mc:Fallback>
                <p:oleObj name="Equation" r:id="rId6" imgW="596880" imgH="177480" progId="Equation.DSMT4">
                  <p:embed/>
                  <p:pic>
                    <p:nvPicPr>
                      <p:cNvPr id="9" name="Object 8">
                        <a:extLst>
                          <a:ext uri="{FF2B5EF4-FFF2-40B4-BE49-F238E27FC236}">
                            <a16:creationId xmlns:a16="http://schemas.microsoft.com/office/drawing/2014/main" id="{6E4FBAE6-14DC-4992-B347-F54DFBB0E109}"/>
                          </a:ext>
                        </a:extLst>
                      </p:cNvPr>
                      <p:cNvPicPr/>
                      <p:nvPr/>
                    </p:nvPicPr>
                    <p:blipFill>
                      <a:blip r:embed="rId7"/>
                      <a:stretch>
                        <a:fillRect/>
                      </a:stretch>
                    </p:blipFill>
                    <p:spPr>
                      <a:xfrm>
                        <a:off x="4841968" y="3976435"/>
                        <a:ext cx="1193760" cy="35496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8424F9-8F94-4D88-A77E-CD824B6171DC}"/>
              </a:ext>
            </a:extLst>
          </p:cNvPr>
          <p:cNvGraphicFramePr>
            <a:graphicFrameLocks noChangeAspect="1"/>
          </p:cNvGraphicFramePr>
          <p:nvPr/>
        </p:nvGraphicFramePr>
        <p:xfrm>
          <a:off x="5083268" y="2913537"/>
          <a:ext cx="990000" cy="354960"/>
        </p:xfrm>
        <a:graphic>
          <a:graphicData uri="http://schemas.openxmlformats.org/presentationml/2006/ole">
            <mc:AlternateContent xmlns:mc="http://schemas.openxmlformats.org/markup-compatibility/2006">
              <mc:Choice xmlns:v="urn:schemas-microsoft-com:vml" Requires="v">
                <p:oleObj name="Equation" r:id="rId8" imgW="495000" imgH="177480" progId="Equation.DSMT4">
                  <p:embed/>
                </p:oleObj>
              </mc:Choice>
              <mc:Fallback>
                <p:oleObj name="Equation" r:id="rId8" imgW="495000" imgH="177480" progId="Equation.DSMT4">
                  <p:embed/>
                  <p:pic>
                    <p:nvPicPr>
                      <p:cNvPr id="10" name="Object 9">
                        <a:extLst>
                          <a:ext uri="{FF2B5EF4-FFF2-40B4-BE49-F238E27FC236}">
                            <a16:creationId xmlns:a16="http://schemas.microsoft.com/office/drawing/2014/main" id="{468424F9-8F94-4D88-A77E-CD824B6171DC}"/>
                          </a:ext>
                        </a:extLst>
                      </p:cNvPr>
                      <p:cNvPicPr/>
                      <p:nvPr/>
                    </p:nvPicPr>
                    <p:blipFill>
                      <a:blip r:embed="rId9"/>
                      <a:stretch>
                        <a:fillRect/>
                      </a:stretch>
                    </p:blipFill>
                    <p:spPr>
                      <a:xfrm>
                        <a:off x="5083268" y="2913537"/>
                        <a:ext cx="990000" cy="35496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83FCBA4-8E2B-48F4-BC06-C6715D071790}"/>
              </a:ext>
            </a:extLst>
          </p:cNvPr>
          <p:cNvGraphicFramePr>
            <a:graphicFrameLocks noChangeAspect="1"/>
          </p:cNvGraphicFramePr>
          <p:nvPr/>
        </p:nvGraphicFramePr>
        <p:xfrm>
          <a:off x="10072003" y="2913535"/>
          <a:ext cx="1752480" cy="354960"/>
        </p:xfrm>
        <a:graphic>
          <a:graphicData uri="http://schemas.openxmlformats.org/presentationml/2006/ole">
            <mc:AlternateContent xmlns:mc="http://schemas.openxmlformats.org/markup-compatibility/2006">
              <mc:Choice xmlns:v="urn:schemas-microsoft-com:vml" Requires="v">
                <p:oleObj name="Equation" r:id="rId10" imgW="876240" imgH="177480" progId="Equation.DSMT4">
                  <p:embed/>
                </p:oleObj>
              </mc:Choice>
              <mc:Fallback>
                <p:oleObj name="Equation" r:id="rId10" imgW="876240" imgH="177480" progId="Equation.DSMT4">
                  <p:embed/>
                  <p:pic>
                    <p:nvPicPr>
                      <p:cNvPr id="11" name="Object 10">
                        <a:extLst>
                          <a:ext uri="{FF2B5EF4-FFF2-40B4-BE49-F238E27FC236}">
                            <a16:creationId xmlns:a16="http://schemas.microsoft.com/office/drawing/2014/main" id="{C83FCBA4-8E2B-48F4-BC06-C6715D071790}"/>
                          </a:ext>
                        </a:extLst>
                      </p:cNvPr>
                      <p:cNvPicPr/>
                      <p:nvPr/>
                    </p:nvPicPr>
                    <p:blipFill>
                      <a:blip r:embed="rId11"/>
                      <a:stretch>
                        <a:fillRect/>
                      </a:stretch>
                    </p:blipFill>
                    <p:spPr>
                      <a:xfrm>
                        <a:off x="10072003" y="2913535"/>
                        <a:ext cx="1752480" cy="354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D34C394-9529-4491-95EC-05E34CD54B5B}"/>
              </a:ext>
            </a:extLst>
          </p:cNvPr>
          <p:cNvGraphicFramePr>
            <a:graphicFrameLocks noChangeAspect="1"/>
          </p:cNvGraphicFramePr>
          <p:nvPr/>
        </p:nvGraphicFramePr>
        <p:xfrm>
          <a:off x="10076570" y="4069181"/>
          <a:ext cx="2082240" cy="354960"/>
        </p:xfrm>
        <a:graphic>
          <a:graphicData uri="http://schemas.openxmlformats.org/presentationml/2006/ole">
            <mc:AlternateContent xmlns:mc="http://schemas.openxmlformats.org/markup-compatibility/2006">
              <mc:Choice xmlns:v="urn:schemas-microsoft-com:vml" Requires="v">
                <p:oleObj name="Equation" r:id="rId12" imgW="1041120" imgH="177480" progId="Equation.DSMT4">
                  <p:embed/>
                </p:oleObj>
              </mc:Choice>
              <mc:Fallback>
                <p:oleObj name="Equation" r:id="rId12" imgW="1041120" imgH="177480" progId="Equation.DSMT4">
                  <p:embed/>
                  <p:pic>
                    <p:nvPicPr>
                      <p:cNvPr id="12" name="Object 11">
                        <a:extLst>
                          <a:ext uri="{FF2B5EF4-FFF2-40B4-BE49-F238E27FC236}">
                            <a16:creationId xmlns:a16="http://schemas.microsoft.com/office/drawing/2014/main" id="{AD34C394-9529-4491-95EC-05E34CD54B5B}"/>
                          </a:ext>
                        </a:extLst>
                      </p:cNvPr>
                      <p:cNvPicPr/>
                      <p:nvPr/>
                    </p:nvPicPr>
                    <p:blipFill>
                      <a:blip r:embed="rId13"/>
                      <a:stretch>
                        <a:fillRect/>
                      </a:stretch>
                    </p:blipFill>
                    <p:spPr>
                      <a:xfrm>
                        <a:off x="10076570" y="4069181"/>
                        <a:ext cx="2082240" cy="354960"/>
                      </a:xfrm>
                      <a:prstGeom prst="rect">
                        <a:avLst/>
                      </a:prstGeom>
                    </p:spPr>
                  </p:pic>
                </p:oleObj>
              </mc:Fallback>
            </mc:AlternateContent>
          </a:graphicData>
        </a:graphic>
      </p:graphicFrame>
      <p:sp>
        <p:nvSpPr>
          <p:cNvPr id="13" name="Right Brace 12">
            <a:extLst>
              <a:ext uri="{FF2B5EF4-FFF2-40B4-BE49-F238E27FC236}">
                <a16:creationId xmlns:a16="http://schemas.microsoft.com/office/drawing/2014/main" id="{362E0ED1-4EFC-4B73-B5FD-07FD86538093}"/>
              </a:ext>
            </a:extLst>
          </p:cNvPr>
          <p:cNvSpPr/>
          <p:nvPr/>
        </p:nvSpPr>
        <p:spPr>
          <a:xfrm>
            <a:off x="9631924"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1B2E408F-7AF8-449C-84CB-336DDE3BEDEE}"/>
              </a:ext>
            </a:extLst>
          </p:cNvPr>
          <p:cNvSpPr/>
          <p:nvPr/>
        </p:nvSpPr>
        <p:spPr>
          <a:xfrm>
            <a:off x="9632692"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116E2936-AA1D-4971-BEF0-DF268530FFB7}"/>
              </a:ext>
            </a:extLst>
          </p:cNvPr>
          <p:cNvSpPr/>
          <p:nvPr/>
        </p:nvSpPr>
        <p:spPr>
          <a:xfrm flipH="1">
            <a:off x="6136639"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BF8F4056-CC04-4CC6-932B-146A69C662A5}"/>
              </a:ext>
            </a:extLst>
          </p:cNvPr>
          <p:cNvSpPr/>
          <p:nvPr/>
        </p:nvSpPr>
        <p:spPr>
          <a:xfrm flipH="1">
            <a:off x="6141174"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bject 16">
            <a:extLst>
              <a:ext uri="{FF2B5EF4-FFF2-40B4-BE49-F238E27FC236}">
                <a16:creationId xmlns:a16="http://schemas.microsoft.com/office/drawing/2014/main" id="{A559DF41-6EF5-4E0F-9050-A5BF3A391431}"/>
              </a:ext>
            </a:extLst>
          </p:cNvPr>
          <p:cNvGraphicFramePr>
            <a:graphicFrameLocks noChangeAspect="1"/>
          </p:cNvGraphicFramePr>
          <p:nvPr/>
        </p:nvGraphicFramePr>
        <p:xfrm>
          <a:off x="7926457" y="3399627"/>
          <a:ext cx="1701360" cy="354960"/>
        </p:xfrm>
        <a:graphic>
          <a:graphicData uri="http://schemas.openxmlformats.org/presentationml/2006/ole">
            <mc:AlternateContent xmlns:mc="http://schemas.openxmlformats.org/markup-compatibility/2006">
              <mc:Choice xmlns:v="urn:schemas-microsoft-com:vml" Requires="v">
                <p:oleObj name="Equation" r:id="rId14" imgW="850680" imgH="177480" progId="Equation.DSMT4">
                  <p:embed/>
                </p:oleObj>
              </mc:Choice>
              <mc:Fallback>
                <p:oleObj name="Equation" r:id="rId14" imgW="850680" imgH="177480" progId="Equation.DSMT4">
                  <p:embed/>
                  <p:pic>
                    <p:nvPicPr>
                      <p:cNvPr id="17" name="Object 16">
                        <a:extLst>
                          <a:ext uri="{FF2B5EF4-FFF2-40B4-BE49-F238E27FC236}">
                            <a16:creationId xmlns:a16="http://schemas.microsoft.com/office/drawing/2014/main" id="{A559DF41-6EF5-4E0F-9050-A5BF3A391431}"/>
                          </a:ext>
                        </a:extLst>
                      </p:cNvPr>
                      <p:cNvPicPr/>
                      <p:nvPr/>
                    </p:nvPicPr>
                    <p:blipFill>
                      <a:blip r:embed="rId15"/>
                      <a:stretch>
                        <a:fillRect/>
                      </a:stretch>
                    </p:blipFill>
                    <p:spPr>
                      <a:xfrm>
                        <a:off x="7926457" y="3399627"/>
                        <a:ext cx="1701360" cy="3549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668123C-16E9-45E7-84CC-2B29D5EC1ECA}"/>
              </a:ext>
            </a:extLst>
          </p:cNvPr>
          <p:cNvGraphicFramePr>
            <a:graphicFrameLocks noChangeAspect="1"/>
          </p:cNvGraphicFramePr>
          <p:nvPr/>
        </p:nvGraphicFramePr>
        <p:xfrm>
          <a:off x="7926457" y="2542057"/>
          <a:ext cx="1701360" cy="354960"/>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18" name="Object 17">
                        <a:extLst>
                          <a:ext uri="{FF2B5EF4-FFF2-40B4-BE49-F238E27FC236}">
                            <a16:creationId xmlns:a16="http://schemas.microsoft.com/office/drawing/2014/main" id="{1668123C-16E9-45E7-84CC-2B29D5EC1ECA}"/>
                          </a:ext>
                        </a:extLst>
                      </p:cNvPr>
                      <p:cNvPicPr/>
                      <p:nvPr/>
                    </p:nvPicPr>
                    <p:blipFill>
                      <a:blip r:embed="rId17"/>
                      <a:stretch>
                        <a:fillRect/>
                      </a:stretch>
                    </p:blipFill>
                    <p:spPr>
                      <a:xfrm>
                        <a:off x="7926457" y="2542057"/>
                        <a:ext cx="1701360" cy="3549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9397892-6255-4FC2-88EC-55CEE71553E7}"/>
              </a:ext>
            </a:extLst>
          </p:cNvPr>
          <p:cNvGraphicFramePr>
            <a:graphicFrameLocks noChangeAspect="1"/>
          </p:cNvGraphicFramePr>
          <p:nvPr/>
        </p:nvGraphicFramePr>
        <p:xfrm>
          <a:off x="7926458" y="4641874"/>
          <a:ext cx="1726560" cy="354960"/>
        </p:xfrm>
        <a:graphic>
          <a:graphicData uri="http://schemas.openxmlformats.org/presentationml/2006/ole">
            <mc:AlternateContent xmlns:mc="http://schemas.openxmlformats.org/markup-compatibility/2006">
              <mc:Choice xmlns:v="urn:schemas-microsoft-com:vml" Requires="v">
                <p:oleObj name="Equation" r:id="rId18" imgW="863280" imgH="177480" progId="Equation.DSMT4">
                  <p:embed/>
                </p:oleObj>
              </mc:Choice>
              <mc:Fallback>
                <p:oleObj name="Equation" r:id="rId18" imgW="863280" imgH="177480" progId="Equation.DSMT4">
                  <p:embed/>
                  <p:pic>
                    <p:nvPicPr>
                      <p:cNvPr id="19" name="Object 18">
                        <a:extLst>
                          <a:ext uri="{FF2B5EF4-FFF2-40B4-BE49-F238E27FC236}">
                            <a16:creationId xmlns:a16="http://schemas.microsoft.com/office/drawing/2014/main" id="{49397892-6255-4FC2-88EC-55CEE71553E7}"/>
                          </a:ext>
                        </a:extLst>
                      </p:cNvPr>
                      <p:cNvPicPr/>
                      <p:nvPr/>
                    </p:nvPicPr>
                    <p:blipFill>
                      <a:blip r:embed="rId19"/>
                      <a:stretch>
                        <a:fillRect/>
                      </a:stretch>
                    </p:blipFill>
                    <p:spPr>
                      <a:xfrm>
                        <a:off x="7926458" y="4641874"/>
                        <a:ext cx="1726560" cy="3549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EF1AA3-7CC2-428E-8B74-9722E3769C33}"/>
              </a:ext>
            </a:extLst>
          </p:cNvPr>
          <p:cNvGraphicFramePr>
            <a:graphicFrameLocks noChangeAspect="1"/>
          </p:cNvGraphicFramePr>
          <p:nvPr/>
        </p:nvGraphicFramePr>
        <p:xfrm>
          <a:off x="6590340" y="4641877"/>
          <a:ext cx="786960" cy="354960"/>
        </p:xfrm>
        <a:graphic>
          <a:graphicData uri="http://schemas.openxmlformats.org/presentationml/2006/ole">
            <mc:AlternateContent xmlns:mc="http://schemas.openxmlformats.org/markup-compatibility/2006">
              <mc:Choice xmlns:v="urn:schemas-microsoft-com:vml" Requires="v">
                <p:oleObj name="Equation" r:id="rId20" imgW="393480" imgH="177480" progId="Equation.DSMT4">
                  <p:embed/>
                </p:oleObj>
              </mc:Choice>
              <mc:Fallback>
                <p:oleObj name="Equation" r:id="rId20" imgW="393480" imgH="177480" progId="Equation.DSMT4">
                  <p:embed/>
                  <p:pic>
                    <p:nvPicPr>
                      <p:cNvPr id="20" name="Object 19">
                        <a:extLst>
                          <a:ext uri="{FF2B5EF4-FFF2-40B4-BE49-F238E27FC236}">
                            <a16:creationId xmlns:a16="http://schemas.microsoft.com/office/drawing/2014/main" id="{BCEF1AA3-7CC2-428E-8B74-9722E3769C33}"/>
                          </a:ext>
                        </a:extLst>
                      </p:cNvPr>
                      <p:cNvPicPr/>
                      <p:nvPr/>
                    </p:nvPicPr>
                    <p:blipFill>
                      <a:blip r:embed="rId21"/>
                      <a:stretch>
                        <a:fillRect/>
                      </a:stretch>
                    </p:blipFill>
                    <p:spPr>
                      <a:xfrm>
                        <a:off x="6590340" y="4641877"/>
                        <a:ext cx="786960" cy="3549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AFA84BD-3FAA-4075-B609-06198F03F162}"/>
              </a:ext>
            </a:extLst>
          </p:cNvPr>
          <p:cNvGraphicFramePr>
            <a:graphicFrameLocks noChangeAspect="1"/>
          </p:cNvGraphicFramePr>
          <p:nvPr/>
        </p:nvGraphicFramePr>
        <p:xfrm>
          <a:off x="6514020" y="3399627"/>
          <a:ext cx="863280" cy="35496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21" name="Object 20">
                        <a:extLst>
                          <a:ext uri="{FF2B5EF4-FFF2-40B4-BE49-F238E27FC236}">
                            <a16:creationId xmlns:a16="http://schemas.microsoft.com/office/drawing/2014/main" id="{AAFA84BD-3FAA-4075-B609-06198F03F162}"/>
                          </a:ext>
                        </a:extLst>
                      </p:cNvPr>
                      <p:cNvPicPr/>
                      <p:nvPr/>
                    </p:nvPicPr>
                    <p:blipFill>
                      <a:blip r:embed="rId23"/>
                      <a:stretch>
                        <a:fillRect/>
                      </a:stretch>
                    </p:blipFill>
                    <p:spPr>
                      <a:xfrm>
                        <a:off x="6514020" y="3399627"/>
                        <a:ext cx="863280" cy="3549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FF41534-9A27-47EE-B423-365FFD693B64}"/>
              </a:ext>
            </a:extLst>
          </p:cNvPr>
          <p:cNvGraphicFramePr>
            <a:graphicFrameLocks noChangeAspect="1"/>
          </p:cNvGraphicFramePr>
          <p:nvPr/>
        </p:nvGraphicFramePr>
        <p:xfrm>
          <a:off x="6539220" y="2542057"/>
          <a:ext cx="838080" cy="354960"/>
        </p:xfrm>
        <a:graphic>
          <a:graphicData uri="http://schemas.openxmlformats.org/presentationml/2006/ole">
            <mc:AlternateContent xmlns:mc="http://schemas.openxmlformats.org/markup-compatibility/2006">
              <mc:Choice xmlns:v="urn:schemas-microsoft-com:vml" Requires="v">
                <p:oleObj name="Equation" r:id="rId24" imgW="419040" imgH="177480" progId="Equation.DSMT4">
                  <p:embed/>
                </p:oleObj>
              </mc:Choice>
              <mc:Fallback>
                <p:oleObj name="Equation" r:id="rId24" imgW="419040" imgH="177480" progId="Equation.DSMT4">
                  <p:embed/>
                  <p:pic>
                    <p:nvPicPr>
                      <p:cNvPr id="23" name="Object 22">
                        <a:extLst>
                          <a:ext uri="{FF2B5EF4-FFF2-40B4-BE49-F238E27FC236}">
                            <a16:creationId xmlns:a16="http://schemas.microsoft.com/office/drawing/2014/main" id="{1FF41534-9A27-47EE-B423-365FFD693B64}"/>
                          </a:ext>
                        </a:extLst>
                      </p:cNvPr>
                      <p:cNvPicPr/>
                      <p:nvPr/>
                    </p:nvPicPr>
                    <p:blipFill>
                      <a:blip r:embed="rId25"/>
                      <a:stretch>
                        <a:fillRect/>
                      </a:stretch>
                    </p:blipFill>
                    <p:spPr>
                      <a:xfrm>
                        <a:off x="6539220" y="2542057"/>
                        <a:ext cx="838080" cy="35496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underestimate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26" name="Title 1">
            <a:extLst>
              <a:ext uri="{FF2B5EF4-FFF2-40B4-BE49-F238E27FC236}">
                <a16:creationId xmlns:a16="http://schemas.microsoft.com/office/drawing/2014/main" id="{774D30AD-D85F-4254-B43A-E6A791510821}"/>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5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8" name="Picture 7">
            <a:extLst>
              <a:ext uri="{FF2B5EF4-FFF2-40B4-BE49-F238E27FC236}">
                <a16:creationId xmlns:a16="http://schemas.microsoft.com/office/drawing/2014/main" id="{D63F6746-0024-4CC2-8EC2-7D4087492E88}"/>
              </a:ext>
            </a:extLst>
          </p:cNvPr>
          <p:cNvPicPr>
            <a:picLocks noChangeAspect="1"/>
          </p:cNvPicPr>
          <p:nvPr/>
        </p:nvPicPr>
        <p:blipFill>
          <a:blip r:embed="rId5"/>
          <a:stretch>
            <a:fillRect/>
          </a:stretch>
        </p:blipFill>
        <p:spPr>
          <a:xfrm>
            <a:off x="7097905" y="1299993"/>
            <a:ext cx="1268448" cy="5539752"/>
          </a:xfrm>
          <a:prstGeom prst="rect">
            <a:avLst/>
          </a:prstGeom>
        </p:spPr>
      </p:pic>
      <p:graphicFrame>
        <p:nvGraphicFramePr>
          <p:cNvPr id="9" name="Object 8">
            <a:extLst>
              <a:ext uri="{FF2B5EF4-FFF2-40B4-BE49-F238E27FC236}">
                <a16:creationId xmlns:a16="http://schemas.microsoft.com/office/drawing/2014/main" id="{6E4FBAE6-14DC-4992-B347-F54DFBB0E109}"/>
              </a:ext>
            </a:extLst>
          </p:cNvPr>
          <p:cNvGraphicFramePr>
            <a:graphicFrameLocks noChangeAspect="1"/>
          </p:cNvGraphicFramePr>
          <p:nvPr/>
        </p:nvGraphicFramePr>
        <p:xfrm>
          <a:off x="4841968" y="3976435"/>
          <a:ext cx="1193760" cy="354960"/>
        </p:xfrm>
        <a:graphic>
          <a:graphicData uri="http://schemas.openxmlformats.org/presentationml/2006/ole">
            <mc:AlternateContent xmlns:mc="http://schemas.openxmlformats.org/markup-compatibility/2006">
              <mc:Choice xmlns:v="urn:schemas-microsoft-com:vml" Requires="v">
                <p:oleObj name="Equation" r:id="rId6" imgW="596880" imgH="177480" progId="Equation.DSMT4">
                  <p:embed/>
                </p:oleObj>
              </mc:Choice>
              <mc:Fallback>
                <p:oleObj name="Equation" r:id="rId6" imgW="596880" imgH="177480" progId="Equation.DSMT4">
                  <p:embed/>
                  <p:pic>
                    <p:nvPicPr>
                      <p:cNvPr id="9" name="Object 8">
                        <a:extLst>
                          <a:ext uri="{FF2B5EF4-FFF2-40B4-BE49-F238E27FC236}">
                            <a16:creationId xmlns:a16="http://schemas.microsoft.com/office/drawing/2014/main" id="{6E4FBAE6-14DC-4992-B347-F54DFBB0E109}"/>
                          </a:ext>
                        </a:extLst>
                      </p:cNvPr>
                      <p:cNvPicPr/>
                      <p:nvPr/>
                    </p:nvPicPr>
                    <p:blipFill>
                      <a:blip r:embed="rId7"/>
                      <a:stretch>
                        <a:fillRect/>
                      </a:stretch>
                    </p:blipFill>
                    <p:spPr>
                      <a:xfrm>
                        <a:off x="4841968" y="3976435"/>
                        <a:ext cx="1193760" cy="35496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8424F9-8F94-4D88-A77E-CD824B6171DC}"/>
              </a:ext>
            </a:extLst>
          </p:cNvPr>
          <p:cNvGraphicFramePr>
            <a:graphicFrameLocks noChangeAspect="1"/>
          </p:cNvGraphicFramePr>
          <p:nvPr/>
        </p:nvGraphicFramePr>
        <p:xfrm>
          <a:off x="5083268" y="2913537"/>
          <a:ext cx="990000" cy="354960"/>
        </p:xfrm>
        <a:graphic>
          <a:graphicData uri="http://schemas.openxmlformats.org/presentationml/2006/ole">
            <mc:AlternateContent xmlns:mc="http://schemas.openxmlformats.org/markup-compatibility/2006">
              <mc:Choice xmlns:v="urn:schemas-microsoft-com:vml" Requires="v">
                <p:oleObj name="Equation" r:id="rId8" imgW="495000" imgH="177480" progId="Equation.DSMT4">
                  <p:embed/>
                </p:oleObj>
              </mc:Choice>
              <mc:Fallback>
                <p:oleObj name="Equation" r:id="rId8" imgW="495000" imgH="177480" progId="Equation.DSMT4">
                  <p:embed/>
                  <p:pic>
                    <p:nvPicPr>
                      <p:cNvPr id="10" name="Object 9">
                        <a:extLst>
                          <a:ext uri="{FF2B5EF4-FFF2-40B4-BE49-F238E27FC236}">
                            <a16:creationId xmlns:a16="http://schemas.microsoft.com/office/drawing/2014/main" id="{468424F9-8F94-4D88-A77E-CD824B6171DC}"/>
                          </a:ext>
                        </a:extLst>
                      </p:cNvPr>
                      <p:cNvPicPr/>
                      <p:nvPr/>
                    </p:nvPicPr>
                    <p:blipFill>
                      <a:blip r:embed="rId9"/>
                      <a:stretch>
                        <a:fillRect/>
                      </a:stretch>
                    </p:blipFill>
                    <p:spPr>
                      <a:xfrm>
                        <a:off x="5083268" y="2913537"/>
                        <a:ext cx="990000" cy="35496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83FCBA4-8E2B-48F4-BC06-C6715D071790}"/>
              </a:ext>
            </a:extLst>
          </p:cNvPr>
          <p:cNvGraphicFramePr>
            <a:graphicFrameLocks noChangeAspect="1"/>
          </p:cNvGraphicFramePr>
          <p:nvPr/>
        </p:nvGraphicFramePr>
        <p:xfrm>
          <a:off x="10072003" y="2913535"/>
          <a:ext cx="1752480" cy="354960"/>
        </p:xfrm>
        <a:graphic>
          <a:graphicData uri="http://schemas.openxmlformats.org/presentationml/2006/ole">
            <mc:AlternateContent xmlns:mc="http://schemas.openxmlformats.org/markup-compatibility/2006">
              <mc:Choice xmlns:v="urn:schemas-microsoft-com:vml" Requires="v">
                <p:oleObj name="Equation" r:id="rId10" imgW="876240" imgH="177480" progId="Equation.DSMT4">
                  <p:embed/>
                </p:oleObj>
              </mc:Choice>
              <mc:Fallback>
                <p:oleObj name="Equation" r:id="rId10" imgW="876240" imgH="177480" progId="Equation.DSMT4">
                  <p:embed/>
                  <p:pic>
                    <p:nvPicPr>
                      <p:cNvPr id="11" name="Object 10">
                        <a:extLst>
                          <a:ext uri="{FF2B5EF4-FFF2-40B4-BE49-F238E27FC236}">
                            <a16:creationId xmlns:a16="http://schemas.microsoft.com/office/drawing/2014/main" id="{C83FCBA4-8E2B-48F4-BC06-C6715D071790}"/>
                          </a:ext>
                        </a:extLst>
                      </p:cNvPr>
                      <p:cNvPicPr/>
                      <p:nvPr/>
                    </p:nvPicPr>
                    <p:blipFill>
                      <a:blip r:embed="rId11"/>
                      <a:stretch>
                        <a:fillRect/>
                      </a:stretch>
                    </p:blipFill>
                    <p:spPr>
                      <a:xfrm>
                        <a:off x="10072003" y="2913535"/>
                        <a:ext cx="1752480" cy="354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D34C394-9529-4491-95EC-05E34CD54B5B}"/>
              </a:ext>
            </a:extLst>
          </p:cNvPr>
          <p:cNvGraphicFramePr>
            <a:graphicFrameLocks noChangeAspect="1"/>
          </p:cNvGraphicFramePr>
          <p:nvPr/>
        </p:nvGraphicFramePr>
        <p:xfrm>
          <a:off x="10076570" y="4069181"/>
          <a:ext cx="2082240" cy="354960"/>
        </p:xfrm>
        <a:graphic>
          <a:graphicData uri="http://schemas.openxmlformats.org/presentationml/2006/ole">
            <mc:AlternateContent xmlns:mc="http://schemas.openxmlformats.org/markup-compatibility/2006">
              <mc:Choice xmlns:v="urn:schemas-microsoft-com:vml" Requires="v">
                <p:oleObj name="Equation" r:id="rId12" imgW="1041120" imgH="177480" progId="Equation.DSMT4">
                  <p:embed/>
                </p:oleObj>
              </mc:Choice>
              <mc:Fallback>
                <p:oleObj name="Equation" r:id="rId12" imgW="1041120" imgH="177480" progId="Equation.DSMT4">
                  <p:embed/>
                  <p:pic>
                    <p:nvPicPr>
                      <p:cNvPr id="12" name="Object 11">
                        <a:extLst>
                          <a:ext uri="{FF2B5EF4-FFF2-40B4-BE49-F238E27FC236}">
                            <a16:creationId xmlns:a16="http://schemas.microsoft.com/office/drawing/2014/main" id="{AD34C394-9529-4491-95EC-05E34CD54B5B}"/>
                          </a:ext>
                        </a:extLst>
                      </p:cNvPr>
                      <p:cNvPicPr/>
                      <p:nvPr/>
                    </p:nvPicPr>
                    <p:blipFill>
                      <a:blip r:embed="rId13"/>
                      <a:stretch>
                        <a:fillRect/>
                      </a:stretch>
                    </p:blipFill>
                    <p:spPr>
                      <a:xfrm>
                        <a:off x="10076570" y="4069181"/>
                        <a:ext cx="2082240" cy="354960"/>
                      </a:xfrm>
                      <a:prstGeom prst="rect">
                        <a:avLst/>
                      </a:prstGeom>
                    </p:spPr>
                  </p:pic>
                </p:oleObj>
              </mc:Fallback>
            </mc:AlternateContent>
          </a:graphicData>
        </a:graphic>
      </p:graphicFrame>
      <p:sp>
        <p:nvSpPr>
          <p:cNvPr id="13" name="Right Brace 12">
            <a:extLst>
              <a:ext uri="{FF2B5EF4-FFF2-40B4-BE49-F238E27FC236}">
                <a16:creationId xmlns:a16="http://schemas.microsoft.com/office/drawing/2014/main" id="{362E0ED1-4EFC-4B73-B5FD-07FD86538093}"/>
              </a:ext>
            </a:extLst>
          </p:cNvPr>
          <p:cNvSpPr/>
          <p:nvPr/>
        </p:nvSpPr>
        <p:spPr>
          <a:xfrm>
            <a:off x="9631924"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1B2E408F-7AF8-449C-84CB-336DDE3BEDEE}"/>
              </a:ext>
            </a:extLst>
          </p:cNvPr>
          <p:cNvSpPr/>
          <p:nvPr/>
        </p:nvSpPr>
        <p:spPr>
          <a:xfrm>
            <a:off x="9632692"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116E2936-AA1D-4971-BEF0-DF268530FFB7}"/>
              </a:ext>
            </a:extLst>
          </p:cNvPr>
          <p:cNvSpPr/>
          <p:nvPr/>
        </p:nvSpPr>
        <p:spPr>
          <a:xfrm flipH="1">
            <a:off x="6136639"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BF8F4056-CC04-4CC6-932B-146A69C662A5}"/>
              </a:ext>
            </a:extLst>
          </p:cNvPr>
          <p:cNvSpPr/>
          <p:nvPr/>
        </p:nvSpPr>
        <p:spPr>
          <a:xfrm flipH="1">
            <a:off x="6141174"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bject 16">
            <a:extLst>
              <a:ext uri="{FF2B5EF4-FFF2-40B4-BE49-F238E27FC236}">
                <a16:creationId xmlns:a16="http://schemas.microsoft.com/office/drawing/2014/main" id="{A559DF41-6EF5-4E0F-9050-A5BF3A391431}"/>
              </a:ext>
            </a:extLst>
          </p:cNvPr>
          <p:cNvGraphicFramePr>
            <a:graphicFrameLocks noChangeAspect="1"/>
          </p:cNvGraphicFramePr>
          <p:nvPr/>
        </p:nvGraphicFramePr>
        <p:xfrm>
          <a:off x="7926457" y="3399627"/>
          <a:ext cx="1701360" cy="354960"/>
        </p:xfrm>
        <a:graphic>
          <a:graphicData uri="http://schemas.openxmlformats.org/presentationml/2006/ole">
            <mc:AlternateContent xmlns:mc="http://schemas.openxmlformats.org/markup-compatibility/2006">
              <mc:Choice xmlns:v="urn:schemas-microsoft-com:vml" Requires="v">
                <p:oleObj name="Equation" r:id="rId14" imgW="850680" imgH="177480" progId="Equation.DSMT4">
                  <p:embed/>
                </p:oleObj>
              </mc:Choice>
              <mc:Fallback>
                <p:oleObj name="Equation" r:id="rId14" imgW="850680" imgH="177480" progId="Equation.DSMT4">
                  <p:embed/>
                  <p:pic>
                    <p:nvPicPr>
                      <p:cNvPr id="17" name="Object 16">
                        <a:extLst>
                          <a:ext uri="{FF2B5EF4-FFF2-40B4-BE49-F238E27FC236}">
                            <a16:creationId xmlns:a16="http://schemas.microsoft.com/office/drawing/2014/main" id="{A559DF41-6EF5-4E0F-9050-A5BF3A391431}"/>
                          </a:ext>
                        </a:extLst>
                      </p:cNvPr>
                      <p:cNvPicPr/>
                      <p:nvPr/>
                    </p:nvPicPr>
                    <p:blipFill>
                      <a:blip r:embed="rId15"/>
                      <a:stretch>
                        <a:fillRect/>
                      </a:stretch>
                    </p:blipFill>
                    <p:spPr>
                      <a:xfrm>
                        <a:off x="7926457" y="3399627"/>
                        <a:ext cx="1701360" cy="3549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668123C-16E9-45E7-84CC-2B29D5EC1ECA}"/>
              </a:ext>
            </a:extLst>
          </p:cNvPr>
          <p:cNvGraphicFramePr>
            <a:graphicFrameLocks noChangeAspect="1"/>
          </p:cNvGraphicFramePr>
          <p:nvPr/>
        </p:nvGraphicFramePr>
        <p:xfrm>
          <a:off x="7926457" y="2542057"/>
          <a:ext cx="1701360" cy="354960"/>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18" name="Object 17">
                        <a:extLst>
                          <a:ext uri="{FF2B5EF4-FFF2-40B4-BE49-F238E27FC236}">
                            <a16:creationId xmlns:a16="http://schemas.microsoft.com/office/drawing/2014/main" id="{1668123C-16E9-45E7-84CC-2B29D5EC1ECA}"/>
                          </a:ext>
                        </a:extLst>
                      </p:cNvPr>
                      <p:cNvPicPr/>
                      <p:nvPr/>
                    </p:nvPicPr>
                    <p:blipFill>
                      <a:blip r:embed="rId17"/>
                      <a:stretch>
                        <a:fillRect/>
                      </a:stretch>
                    </p:blipFill>
                    <p:spPr>
                      <a:xfrm>
                        <a:off x="7926457" y="2542057"/>
                        <a:ext cx="1701360" cy="3549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9397892-6255-4FC2-88EC-55CEE71553E7}"/>
              </a:ext>
            </a:extLst>
          </p:cNvPr>
          <p:cNvGraphicFramePr>
            <a:graphicFrameLocks noChangeAspect="1"/>
          </p:cNvGraphicFramePr>
          <p:nvPr/>
        </p:nvGraphicFramePr>
        <p:xfrm>
          <a:off x="7926458" y="4641874"/>
          <a:ext cx="1726560" cy="354960"/>
        </p:xfrm>
        <a:graphic>
          <a:graphicData uri="http://schemas.openxmlformats.org/presentationml/2006/ole">
            <mc:AlternateContent xmlns:mc="http://schemas.openxmlformats.org/markup-compatibility/2006">
              <mc:Choice xmlns:v="urn:schemas-microsoft-com:vml" Requires="v">
                <p:oleObj name="Equation" r:id="rId18" imgW="863280" imgH="177480" progId="Equation.DSMT4">
                  <p:embed/>
                </p:oleObj>
              </mc:Choice>
              <mc:Fallback>
                <p:oleObj name="Equation" r:id="rId18" imgW="863280" imgH="177480" progId="Equation.DSMT4">
                  <p:embed/>
                  <p:pic>
                    <p:nvPicPr>
                      <p:cNvPr id="19" name="Object 18">
                        <a:extLst>
                          <a:ext uri="{FF2B5EF4-FFF2-40B4-BE49-F238E27FC236}">
                            <a16:creationId xmlns:a16="http://schemas.microsoft.com/office/drawing/2014/main" id="{49397892-6255-4FC2-88EC-55CEE71553E7}"/>
                          </a:ext>
                        </a:extLst>
                      </p:cNvPr>
                      <p:cNvPicPr/>
                      <p:nvPr/>
                    </p:nvPicPr>
                    <p:blipFill>
                      <a:blip r:embed="rId19"/>
                      <a:stretch>
                        <a:fillRect/>
                      </a:stretch>
                    </p:blipFill>
                    <p:spPr>
                      <a:xfrm>
                        <a:off x="7926458" y="4641874"/>
                        <a:ext cx="1726560" cy="3549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EF1AA3-7CC2-428E-8B74-9722E3769C33}"/>
              </a:ext>
            </a:extLst>
          </p:cNvPr>
          <p:cNvGraphicFramePr>
            <a:graphicFrameLocks noChangeAspect="1"/>
          </p:cNvGraphicFramePr>
          <p:nvPr/>
        </p:nvGraphicFramePr>
        <p:xfrm>
          <a:off x="6590340" y="4641877"/>
          <a:ext cx="786960" cy="354960"/>
        </p:xfrm>
        <a:graphic>
          <a:graphicData uri="http://schemas.openxmlformats.org/presentationml/2006/ole">
            <mc:AlternateContent xmlns:mc="http://schemas.openxmlformats.org/markup-compatibility/2006">
              <mc:Choice xmlns:v="urn:schemas-microsoft-com:vml" Requires="v">
                <p:oleObj name="Equation" r:id="rId20" imgW="393480" imgH="177480" progId="Equation.DSMT4">
                  <p:embed/>
                </p:oleObj>
              </mc:Choice>
              <mc:Fallback>
                <p:oleObj name="Equation" r:id="rId20" imgW="393480" imgH="177480" progId="Equation.DSMT4">
                  <p:embed/>
                  <p:pic>
                    <p:nvPicPr>
                      <p:cNvPr id="20" name="Object 19">
                        <a:extLst>
                          <a:ext uri="{FF2B5EF4-FFF2-40B4-BE49-F238E27FC236}">
                            <a16:creationId xmlns:a16="http://schemas.microsoft.com/office/drawing/2014/main" id="{BCEF1AA3-7CC2-428E-8B74-9722E3769C33}"/>
                          </a:ext>
                        </a:extLst>
                      </p:cNvPr>
                      <p:cNvPicPr/>
                      <p:nvPr/>
                    </p:nvPicPr>
                    <p:blipFill>
                      <a:blip r:embed="rId21"/>
                      <a:stretch>
                        <a:fillRect/>
                      </a:stretch>
                    </p:blipFill>
                    <p:spPr>
                      <a:xfrm>
                        <a:off x="6590340" y="4641877"/>
                        <a:ext cx="786960" cy="3549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AFA84BD-3FAA-4075-B609-06198F03F162}"/>
              </a:ext>
            </a:extLst>
          </p:cNvPr>
          <p:cNvGraphicFramePr>
            <a:graphicFrameLocks noChangeAspect="1"/>
          </p:cNvGraphicFramePr>
          <p:nvPr/>
        </p:nvGraphicFramePr>
        <p:xfrm>
          <a:off x="6514020" y="3399627"/>
          <a:ext cx="863280" cy="35496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21" name="Object 20">
                        <a:extLst>
                          <a:ext uri="{FF2B5EF4-FFF2-40B4-BE49-F238E27FC236}">
                            <a16:creationId xmlns:a16="http://schemas.microsoft.com/office/drawing/2014/main" id="{AAFA84BD-3FAA-4075-B609-06198F03F162}"/>
                          </a:ext>
                        </a:extLst>
                      </p:cNvPr>
                      <p:cNvPicPr/>
                      <p:nvPr/>
                    </p:nvPicPr>
                    <p:blipFill>
                      <a:blip r:embed="rId23"/>
                      <a:stretch>
                        <a:fillRect/>
                      </a:stretch>
                    </p:blipFill>
                    <p:spPr>
                      <a:xfrm>
                        <a:off x="6514020" y="3399627"/>
                        <a:ext cx="863280" cy="3549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FF41534-9A27-47EE-B423-365FFD693B64}"/>
              </a:ext>
            </a:extLst>
          </p:cNvPr>
          <p:cNvGraphicFramePr>
            <a:graphicFrameLocks noChangeAspect="1"/>
          </p:cNvGraphicFramePr>
          <p:nvPr/>
        </p:nvGraphicFramePr>
        <p:xfrm>
          <a:off x="6539220" y="2542057"/>
          <a:ext cx="838080" cy="354960"/>
        </p:xfrm>
        <a:graphic>
          <a:graphicData uri="http://schemas.openxmlformats.org/presentationml/2006/ole">
            <mc:AlternateContent xmlns:mc="http://schemas.openxmlformats.org/markup-compatibility/2006">
              <mc:Choice xmlns:v="urn:schemas-microsoft-com:vml" Requires="v">
                <p:oleObj name="Equation" r:id="rId24" imgW="419040" imgH="177480" progId="Equation.DSMT4">
                  <p:embed/>
                </p:oleObj>
              </mc:Choice>
              <mc:Fallback>
                <p:oleObj name="Equation" r:id="rId24" imgW="419040" imgH="177480" progId="Equation.DSMT4">
                  <p:embed/>
                  <p:pic>
                    <p:nvPicPr>
                      <p:cNvPr id="23" name="Object 22">
                        <a:extLst>
                          <a:ext uri="{FF2B5EF4-FFF2-40B4-BE49-F238E27FC236}">
                            <a16:creationId xmlns:a16="http://schemas.microsoft.com/office/drawing/2014/main" id="{1FF41534-9A27-47EE-B423-365FFD693B64}"/>
                          </a:ext>
                        </a:extLst>
                      </p:cNvPr>
                      <p:cNvPicPr/>
                      <p:nvPr/>
                    </p:nvPicPr>
                    <p:blipFill>
                      <a:blip r:embed="rId25"/>
                      <a:stretch>
                        <a:fillRect/>
                      </a:stretch>
                    </p:blipFill>
                    <p:spPr>
                      <a:xfrm>
                        <a:off x="6539220" y="2542057"/>
                        <a:ext cx="838080" cy="35496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underestimate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25" name="Rectangle 24">
            <a:extLst>
              <a:ext uri="{FF2B5EF4-FFF2-40B4-BE49-F238E27FC236}">
                <a16:creationId xmlns:a16="http://schemas.microsoft.com/office/drawing/2014/main" id="{477C9EDC-9E51-4415-972F-AE6879143FF9}"/>
              </a:ext>
            </a:extLst>
          </p:cNvPr>
          <p:cNvSpPr/>
          <p:nvPr/>
        </p:nvSpPr>
        <p:spPr>
          <a:xfrm>
            <a:off x="10651046" y="1911407"/>
            <a:ext cx="1507764"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Slower</a:t>
            </a:r>
          </a:p>
        </p:txBody>
      </p:sp>
      <p:sp>
        <p:nvSpPr>
          <p:cNvPr id="26" name="Rectangle: Rounded Corners 25">
            <a:extLst>
              <a:ext uri="{FF2B5EF4-FFF2-40B4-BE49-F238E27FC236}">
                <a16:creationId xmlns:a16="http://schemas.microsoft.com/office/drawing/2014/main" id="{6D8A1B9D-5B42-4484-8F61-F17677605104}"/>
              </a:ext>
            </a:extLst>
          </p:cNvPr>
          <p:cNvSpPr/>
          <p:nvPr/>
        </p:nvSpPr>
        <p:spPr>
          <a:xfrm>
            <a:off x="4796906" y="2542056"/>
            <a:ext cx="7361904" cy="13005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892974-3C3A-4864-B106-19576A65CE71}"/>
              </a:ext>
            </a:extLst>
          </p:cNvPr>
          <p:cNvSpPr/>
          <p:nvPr/>
        </p:nvSpPr>
        <p:spPr>
          <a:xfrm>
            <a:off x="4554089" y="5639441"/>
            <a:ext cx="3050200"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Underestimate = </a:t>
            </a:r>
          </a:p>
        </p:txBody>
      </p:sp>
      <p:graphicFrame>
        <p:nvGraphicFramePr>
          <p:cNvPr id="28" name="Object 27">
            <a:extLst>
              <a:ext uri="{FF2B5EF4-FFF2-40B4-BE49-F238E27FC236}">
                <a16:creationId xmlns:a16="http://schemas.microsoft.com/office/drawing/2014/main" id="{38101C7F-ADF7-47B5-8FF9-B0870FE1D7E4}"/>
              </a:ext>
            </a:extLst>
          </p:cNvPr>
          <p:cNvGraphicFramePr>
            <a:graphicFrameLocks noChangeAspect="1"/>
          </p:cNvGraphicFramePr>
          <p:nvPr/>
        </p:nvGraphicFramePr>
        <p:xfrm>
          <a:off x="7132550" y="5438775"/>
          <a:ext cx="1817688" cy="923925"/>
        </p:xfrm>
        <a:graphic>
          <a:graphicData uri="http://schemas.openxmlformats.org/presentationml/2006/ole">
            <mc:AlternateContent xmlns:mc="http://schemas.openxmlformats.org/markup-compatibility/2006">
              <mc:Choice xmlns:v="urn:schemas-microsoft-com:vml" Requires="v">
                <p:oleObj name="Equation" r:id="rId26" imgW="761760" imgH="393480" progId="Equation.DSMT4">
                  <p:embed/>
                </p:oleObj>
              </mc:Choice>
              <mc:Fallback>
                <p:oleObj name="Equation" r:id="rId26" imgW="761760" imgH="393480" progId="Equation.DSMT4">
                  <p:embed/>
                  <p:pic>
                    <p:nvPicPr>
                      <p:cNvPr id="28" name="Object 27">
                        <a:extLst>
                          <a:ext uri="{FF2B5EF4-FFF2-40B4-BE49-F238E27FC236}">
                            <a16:creationId xmlns:a16="http://schemas.microsoft.com/office/drawing/2014/main" id="{38101C7F-ADF7-47B5-8FF9-B0870FE1D7E4}"/>
                          </a:ext>
                        </a:extLst>
                      </p:cNvPr>
                      <p:cNvPicPr/>
                      <p:nvPr/>
                    </p:nvPicPr>
                    <p:blipFill>
                      <a:blip r:embed="rId27"/>
                      <a:stretch>
                        <a:fillRect/>
                      </a:stretch>
                    </p:blipFill>
                    <p:spPr>
                      <a:xfrm>
                        <a:off x="7132550" y="5438775"/>
                        <a:ext cx="1817688" cy="923925"/>
                      </a:xfrm>
                      <a:prstGeom prst="rect">
                        <a:avLst/>
                      </a:prstGeom>
                      <a:solidFill>
                        <a:schemeClr val="bg1"/>
                      </a:solidFill>
                    </p:spPr>
                  </p:pic>
                </p:oleObj>
              </mc:Fallback>
            </mc:AlternateContent>
          </a:graphicData>
        </a:graphic>
      </p:graphicFrame>
      <p:graphicFrame>
        <p:nvGraphicFramePr>
          <p:cNvPr id="29" name="Object 28">
            <a:extLst>
              <a:ext uri="{FF2B5EF4-FFF2-40B4-BE49-F238E27FC236}">
                <a16:creationId xmlns:a16="http://schemas.microsoft.com/office/drawing/2014/main" id="{415F61DD-0702-401D-8A14-5C9B56F62E3D}"/>
              </a:ext>
            </a:extLst>
          </p:cNvPr>
          <p:cNvGraphicFramePr>
            <a:graphicFrameLocks noChangeAspect="1"/>
          </p:cNvGraphicFramePr>
          <p:nvPr/>
        </p:nvGraphicFramePr>
        <p:xfrm>
          <a:off x="9098806" y="5675313"/>
          <a:ext cx="1849437" cy="417512"/>
        </p:xfrm>
        <a:graphic>
          <a:graphicData uri="http://schemas.openxmlformats.org/presentationml/2006/ole">
            <mc:AlternateContent xmlns:mc="http://schemas.openxmlformats.org/markup-compatibility/2006">
              <mc:Choice xmlns:v="urn:schemas-microsoft-com:vml" Requires="v">
                <p:oleObj name="Equation" r:id="rId28" imgW="774360" imgH="177480" progId="Equation.DSMT4">
                  <p:embed/>
                </p:oleObj>
              </mc:Choice>
              <mc:Fallback>
                <p:oleObj name="Equation" r:id="rId28" imgW="774360" imgH="177480" progId="Equation.DSMT4">
                  <p:embed/>
                  <p:pic>
                    <p:nvPicPr>
                      <p:cNvPr id="29" name="Object 28">
                        <a:extLst>
                          <a:ext uri="{FF2B5EF4-FFF2-40B4-BE49-F238E27FC236}">
                            <a16:creationId xmlns:a16="http://schemas.microsoft.com/office/drawing/2014/main" id="{415F61DD-0702-401D-8A14-5C9B56F62E3D}"/>
                          </a:ext>
                        </a:extLst>
                      </p:cNvPr>
                      <p:cNvPicPr/>
                      <p:nvPr/>
                    </p:nvPicPr>
                    <p:blipFill>
                      <a:blip r:embed="rId29"/>
                      <a:stretch>
                        <a:fillRect/>
                      </a:stretch>
                    </p:blipFill>
                    <p:spPr>
                      <a:xfrm>
                        <a:off x="9098806" y="5675313"/>
                        <a:ext cx="1849437" cy="417512"/>
                      </a:xfrm>
                      <a:prstGeom prst="rect">
                        <a:avLst/>
                      </a:prstGeom>
                      <a:solidFill>
                        <a:schemeClr val="bg1"/>
                      </a:solidFill>
                    </p:spPr>
                  </p:pic>
                </p:oleObj>
              </mc:Fallback>
            </mc:AlternateContent>
          </a:graphicData>
        </a:graphic>
      </p:graphicFrame>
      <p:sp>
        <p:nvSpPr>
          <p:cNvPr id="30" name="Title 1">
            <a:extLst>
              <a:ext uri="{FF2B5EF4-FFF2-40B4-BE49-F238E27FC236}">
                <a16:creationId xmlns:a16="http://schemas.microsoft.com/office/drawing/2014/main" id="{CF831FA2-54B1-4DCA-A6D8-30421CEB2BA6}"/>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3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extLst>
              <p:ext uri="{D42A27DB-BD31-4B8C-83A1-F6EECF244321}">
                <p14:modId xmlns:p14="http://schemas.microsoft.com/office/powerpoint/2010/main" val="3065707299"/>
              </p:ext>
            </p:extLst>
          </p:nvPr>
        </p:nvGraphicFramePr>
        <p:xfrm>
          <a:off x="688532" y="1182914"/>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182914"/>
                        <a:ext cx="4454526" cy="5365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278128" y="3601774"/>
            <a:ext cx="11492957" cy="2600199"/>
          </a:xfrm>
          <a:prstGeom prst="rect">
            <a:avLst/>
          </a:prstGeom>
          <a:solidFill>
            <a:schemeClr val="bg1"/>
          </a:solidFill>
        </p:spPr>
        <p:txBody>
          <a:bodyPr wrap="square">
            <a:spAutoFit/>
          </a:bodyPr>
          <a:lstStyle/>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Which do you think is the best option to find a more accurate approximation?</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Average the two values.</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Find the average speed over a longer period of time.</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Find the average speed over a shorter period of time.</a:t>
            </a:r>
          </a:p>
        </p:txBody>
      </p:sp>
      <p:sp>
        <p:nvSpPr>
          <p:cNvPr id="27" name="Rectangle 26">
            <a:extLst>
              <a:ext uri="{FF2B5EF4-FFF2-40B4-BE49-F238E27FC236}">
                <a16:creationId xmlns:a16="http://schemas.microsoft.com/office/drawing/2014/main" id="{CA892974-3C3A-4864-B106-19576A65CE71}"/>
              </a:ext>
            </a:extLst>
          </p:cNvPr>
          <p:cNvSpPr/>
          <p:nvPr/>
        </p:nvSpPr>
        <p:spPr>
          <a:xfrm>
            <a:off x="427820" y="1968134"/>
            <a:ext cx="9674123" cy="1384995"/>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Underestimate = average speed from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1 to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2:   21.04 m/s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Overestimate = average speed from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2 to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3:   31.897 m/s </a:t>
            </a:r>
          </a:p>
        </p:txBody>
      </p:sp>
      <p:sp>
        <p:nvSpPr>
          <p:cNvPr id="6" name="Title 1">
            <a:extLst>
              <a:ext uri="{FF2B5EF4-FFF2-40B4-BE49-F238E27FC236}">
                <a16:creationId xmlns:a16="http://schemas.microsoft.com/office/drawing/2014/main" id="{7C323DC8-336A-4ADE-B0C3-EF279AE8FDDF}"/>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287297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182914"/>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182914"/>
                        <a:ext cx="4454526" cy="5365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278128" y="3601774"/>
            <a:ext cx="11492957" cy="2600199"/>
          </a:xfrm>
          <a:prstGeom prst="rect">
            <a:avLst/>
          </a:prstGeom>
          <a:solidFill>
            <a:schemeClr val="bg1"/>
          </a:solidFill>
        </p:spPr>
        <p:txBody>
          <a:bodyPr wrap="square">
            <a:spAutoFit/>
          </a:bodyPr>
          <a:lstStyle/>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Which do you think is the best option to find a more accurate approximation?</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Average the two values.</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Find the average speed over a longer period of time.</a:t>
            </a:r>
          </a:p>
          <a:p>
            <a:pPr marL="1428750" lvl="2" indent="-514350">
              <a:lnSpc>
                <a:spcPct val="150000"/>
              </a:lnSpc>
              <a:buFont typeface="+mj-lt"/>
              <a:buAutoNum type="alphaUcPeriod"/>
            </a:pPr>
            <a:r>
              <a:rPr lang="en-US" sz="2800" dirty="0">
                <a:solidFill>
                  <a:srgbClr val="0000FF"/>
                </a:solidFill>
                <a:latin typeface="Times New Roman" panose="02020603050405020304" pitchFamily="18" charset="0"/>
                <a:cs typeface="Times New Roman" panose="02020603050405020304" pitchFamily="18" charset="0"/>
              </a:rPr>
              <a:t>Find the average speed over a shorter period of time.</a:t>
            </a:r>
          </a:p>
        </p:txBody>
      </p:sp>
      <p:sp>
        <p:nvSpPr>
          <p:cNvPr id="27" name="Rectangle 26">
            <a:extLst>
              <a:ext uri="{FF2B5EF4-FFF2-40B4-BE49-F238E27FC236}">
                <a16:creationId xmlns:a16="http://schemas.microsoft.com/office/drawing/2014/main" id="{CA892974-3C3A-4864-B106-19576A65CE71}"/>
              </a:ext>
            </a:extLst>
          </p:cNvPr>
          <p:cNvSpPr/>
          <p:nvPr/>
        </p:nvSpPr>
        <p:spPr>
          <a:xfrm>
            <a:off x="427820" y="1968134"/>
            <a:ext cx="9674123" cy="1384995"/>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Overestimate = average speed from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1 to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2:   31.897 m/s</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Underestimate = average speed from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2 to </a:t>
            </a:r>
            <a:r>
              <a:rPr lang="en-US" sz="2800" i="1" dirty="0">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3:   21.04 m/s</a:t>
            </a:r>
          </a:p>
        </p:txBody>
      </p:sp>
      <p:sp>
        <p:nvSpPr>
          <p:cNvPr id="6" name="Rectangle: Rounded Corners 5">
            <a:extLst>
              <a:ext uri="{FF2B5EF4-FFF2-40B4-BE49-F238E27FC236}">
                <a16:creationId xmlns:a16="http://schemas.microsoft.com/office/drawing/2014/main" id="{1AD24FC8-A0F7-45E2-8DCF-42E804A99F02}"/>
              </a:ext>
            </a:extLst>
          </p:cNvPr>
          <p:cNvSpPr/>
          <p:nvPr/>
        </p:nvSpPr>
        <p:spPr>
          <a:xfrm>
            <a:off x="1082993" y="5572787"/>
            <a:ext cx="8518207" cy="782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DD9F3D-9059-4C2A-A545-D5509FE029A8}"/>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5573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½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a:latin typeface="Times New Roman" panose="02020603050405020304" pitchFamily="18" charset="0"/>
                <a:cs typeface="Times New Roman" panose="02020603050405020304" pitchFamily="18" charset="0"/>
              </a:rPr>
              <a:t>½</a:t>
            </a:r>
            <a:r>
              <a:rPr lang="en-US" sz="2800" dirty="0">
                <a:latin typeface="Times New Roman" panose="02020603050405020304" pitchFamily="18" charset="0"/>
                <a:cs typeface="Times New Roman" panose="02020603050405020304" pitchFamily="18" charset="0"/>
                <a:sym typeface="Symbol" panose="05050102010706020507" pitchFamily="18" charset="2"/>
              </a:rPr>
              <a:t>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a:latin typeface="Times New Roman" panose="02020603050405020304" pitchFamily="18" charset="0"/>
                <a:cs typeface="Times New Roman" panose="02020603050405020304" pitchFamily="18" charset="0"/>
              </a:rPr>
              <a:t>½</a:t>
            </a:r>
            <a:r>
              <a:rPr lang="en-US" sz="2800" dirty="0">
                <a:latin typeface="Times New Roman" panose="02020603050405020304" pitchFamily="18" charset="0"/>
                <a:cs typeface="Times New Roman" panose="02020603050405020304" pitchFamily="18" charset="0"/>
                <a:sym typeface="Symbol" panose="05050102010706020507" pitchFamily="18" charset="2"/>
              </a:rPr>
              <a:t>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sp>
        <p:nvSpPr>
          <p:cNvPr id="5" name="Title 1">
            <a:extLst>
              <a:ext uri="{FF2B5EF4-FFF2-40B4-BE49-F238E27FC236}">
                <a16:creationId xmlns:a16="http://schemas.microsoft.com/office/drawing/2014/main" id="{88AF5745-339B-4E49-AE59-D29AAB2D3671}"/>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8835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½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a:latin typeface="Times New Roman" panose="02020603050405020304" pitchFamily="18" charset="0"/>
                <a:cs typeface="Times New Roman" panose="02020603050405020304" pitchFamily="18" charset="0"/>
              </a:rPr>
              <a:t>½</a:t>
            </a:r>
            <a:r>
              <a:rPr lang="en-US" sz="2800" dirty="0">
                <a:latin typeface="Times New Roman" panose="02020603050405020304" pitchFamily="18" charset="0"/>
                <a:cs typeface="Times New Roman" panose="02020603050405020304" pitchFamily="18" charset="0"/>
                <a:sym typeface="Symbol" panose="05050102010706020507" pitchFamily="18" charset="2"/>
              </a:rPr>
              <a:t>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r>
              <a:rPr lang="en-US" sz="2800" dirty="0">
                <a:latin typeface="Times New Roman" panose="02020603050405020304" pitchFamily="18" charset="0"/>
                <a:cs typeface="Times New Roman" panose="02020603050405020304" pitchFamily="18" charset="0"/>
              </a:rPr>
              <a:t>½</a:t>
            </a:r>
            <a:r>
              <a:rPr lang="en-US" sz="2800" dirty="0">
                <a:latin typeface="Times New Roman" panose="02020603050405020304" pitchFamily="18" charset="0"/>
                <a:cs typeface="Times New Roman" panose="02020603050405020304" pitchFamily="18" charset="0"/>
                <a:sym typeface="Symbol" panose="05050102010706020507" pitchFamily="18" charset="2"/>
              </a:rPr>
              <a:t>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D8814659-0202-4E47-A05D-3DD4ADFCB034}"/>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25468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C461C4-5F52-4071-A0BC-6D3DE26F3048}"/>
              </a:ext>
            </a:extLst>
          </p:cNvPr>
          <p:cNvGraphicFramePr>
            <a:graphicFrameLocks noChangeAspect="1"/>
          </p:cNvGraphicFramePr>
          <p:nvPr/>
        </p:nvGraphicFramePr>
        <p:xfrm>
          <a:off x="4412063" y="3684588"/>
          <a:ext cx="1295400" cy="355600"/>
        </p:xfrm>
        <a:graphic>
          <a:graphicData uri="http://schemas.openxmlformats.org/presentationml/2006/ole">
            <mc:AlternateContent xmlns:mc="http://schemas.openxmlformats.org/markup-compatibility/2006">
              <mc:Choice xmlns:v="urn:schemas-microsoft-com:vml" Requires="v">
                <p:oleObj name="Equation" r:id="rId18" imgW="647640" imgH="177480" progId="Equation.DSMT4">
                  <p:embed/>
                </p:oleObj>
              </mc:Choice>
              <mc:Fallback>
                <p:oleObj name="Equation" r:id="rId18" imgW="647640" imgH="177480" progId="Equation.DSMT4">
                  <p:embed/>
                  <p:pic>
                    <p:nvPicPr>
                      <p:cNvPr id="12" name="Object 11">
                        <a:extLst>
                          <a:ext uri="{FF2B5EF4-FFF2-40B4-BE49-F238E27FC236}">
                            <a16:creationId xmlns:a16="http://schemas.microsoft.com/office/drawing/2014/main" id="{EAC461C4-5F52-4071-A0BC-6D3DE26F3048}"/>
                          </a:ext>
                        </a:extLst>
                      </p:cNvPr>
                      <p:cNvPicPr/>
                      <p:nvPr/>
                    </p:nvPicPr>
                    <p:blipFill>
                      <a:blip r:embed="rId19"/>
                      <a:stretch>
                        <a:fillRect/>
                      </a:stretch>
                    </p:blipFill>
                    <p:spPr>
                      <a:xfrm>
                        <a:off x="4412063" y="3684588"/>
                        <a:ext cx="1295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B215B9-8310-477F-9212-77B99F29C14E}"/>
              </a:ext>
            </a:extLst>
          </p:cNvPr>
          <p:cNvGraphicFramePr>
            <a:graphicFrameLocks noChangeAspect="1"/>
          </p:cNvGraphicFramePr>
          <p:nvPr/>
        </p:nvGraphicFramePr>
        <p:xfrm>
          <a:off x="4610972" y="3116995"/>
          <a:ext cx="1092200" cy="355600"/>
        </p:xfrm>
        <a:graphic>
          <a:graphicData uri="http://schemas.openxmlformats.org/presentationml/2006/ole">
            <mc:AlternateContent xmlns:mc="http://schemas.openxmlformats.org/markup-compatibility/2006">
              <mc:Choice xmlns:v="urn:schemas-microsoft-com:vml" Requires="v">
                <p:oleObj name="Equation" r:id="rId20" imgW="545760" imgH="177480" progId="Equation.DSMT4">
                  <p:embed/>
                </p:oleObj>
              </mc:Choice>
              <mc:Fallback>
                <p:oleObj name="Equation" r:id="rId20" imgW="545760" imgH="177480" progId="Equation.DSMT4">
                  <p:embed/>
                  <p:pic>
                    <p:nvPicPr>
                      <p:cNvPr id="13" name="Object 12">
                        <a:extLst>
                          <a:ext uri="{FF2B5EF4-FFF2-40B4-BE49-F238E27FC236}">
                            <a16:creationId xmlns:a16="http://schemas.microsoft.com/office/drawing/2014/main" id="{EAB215B9-8310-477F-9212-77B99F29C14E}"/>
                          </a:ext>
                        </a:extLst>
                      </p:cNvPr>
                      <p:cNvPicPr/>
                      <p:nvPr/>
                    </p:nvPicPr>
                    <p:blipFill>
                      <a:blip r:embed="rId21"/>
                      <a:stretch>
                        <a:fillRect/>
                      </a:stretch>
                    </p:blipFill>
                    <p:spPr>
                      <a:xfrm>
                        <a:off x="4610972" y="3116995"/>
                        <a:ext cx="10922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36B2B1-CE97-4484-B89F-8209DB857956}"/>
              </a:ext>
            </a:extLst>
          </p:cNvPr>
          <p:cNvGraphicFramePr>
            <a:graphicFrameLocks noChangeAspect="1"/>
          </p:cNvGraphicFramePr>
          <p:nvPr/>
        </p:nvGraphicFramePr>
        <p:xfrm>
          <a:off x="10254884" y="3144837"/>
          <a:ext cx="1725612" cy="355600"/>
        </p:xfrm>
        <a:graphic>
          <a:graphicData uri="http://schemas.openxmlformats.org/presentationml/2006/ole">
            <mc:AlternateContent xmlns:mc="http://schemas.openxmlformats.org/markup-compatibility/2006">
              <mc:Choice xmlns:v="urn:schemas-microsoft-com:vml" Requires="v">
                <p:oleObj name="Equation" r:id="rId22" imgW="863280" imgH="177480" progId="Equation.DSMT4">
                  <p:embed/>
                </p:oleObj>
              </mc:Choice>
              <mc:Fallback>
                <p:oleObj name="Equation" r:id="rId22" imgW="863280" imgH="177480" progId="Equation.DSMT4">
                  <p:embed/>
                  <p:pic>
                    <p:nvPicPr>
                      <p:cNvPr id="14" name="Object 13">
                        <a:extLst>
                          <a:ext uri="{FF2B5EF4-FFF2-40B4-BE49-F238E27FC236}">
                            <a16:creationId xmlns:a16="http://schemas.microsoft.com/office/drawing/2014/main" id="{4836B2B1-CE97-4484-B89F-8209DB857956}"/>
                          </a:ext>
                        </a:extLst>
                      </p:cNvPr>
                      <p:cNvPicPr/>
                      <p:nvPr/>
                    </p:nvPicPr>
                    <p:blipFill>
                      <a:blip r:embed="rId23"/>
                      <a:stretch>
                        <a:fillRect/>
                      </a:stretch>
                    </p:blipFill>
                    <p:spPr>
                      <a:xfrm>
                        <a:off x="10254884" y="3144837"/>
                        <a:ext cx="1725612" cy="35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5DB069-9077-4AD1-855A-701D925F1DBB}"/>
              </a:ext>
            </a:extLst>
          </p:cNvPr>
          <p:cNvGraphicFramePr>
            <a:graphicFrameLocks noChangeAspect="1"/>
          </p:cNvGraphicFramePr>
          <p:nvPr/>
        </p:nvGraphicFramePr>
        <p:xfrm>
          <a:off x="10254884" y="3684588"/>
          <a:ext cx="1878012" cy="584200"/>
        </p:xfrm>
        <a:graphic>
          <a:graphicData uri="http://schemas.openxmlformats.org/presentationml/2006/ole">
            <mc:AlternateContent xmlns:mc="http://schemas.openxmlformats.org/markup-compatibility/2006">
              <mc:Choice xmlns:v="urn:schemas-microsoft-com:vml" Requires="v">
                <p:oleObj name="Equation" r:id="rId24" imgW="939600" imgH="291960" progId="Equation.DSMT4">
                  <p:embed/>
                </p:oleObj>
              </mc:Choice>
              <mc:Fallback>
                <p:oleObj name="Equation" r:id="rId24" imgW="939600" imgH="291960" progId="Equation.DSMT4">
                  <p:embed/>
                  <p:pic>
                    <p:nvPicPr>
                      <p:cNvPr id="15" name="Object 14">
                        <a:extLst>
                          <a:ext uri="{FF2B5EF4-FFF2-40B4-BE49-F238E27FC236}">
                            <a16:creationId xmlns:a16="http://schemas.microsoft.com/office/drawing/2014/main" id="{3B5DB069-9077-4AD1-855A-701D925F1DBB}"/>
                          </a:ext>
                        </a:extLst>
                      </p:cNvPr>
                      <p:cNvPicPr/>
                      <p:nvPr/>
                    </p:nvPicPr>
                    <p:blipFill>
                      <a:blip r:embed="rId25"/>
                      <a:stretch>
                        <a:fillRect/>
                      </a:stretch>
                    </p:blipFill>
                    <p:spPr>
                      <a:xfrm>
                        <a:off x="10254884" y="3684588"/>
                        <a:ext cx="1878012" cy="58420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F10B11FE-DFFF-4F3B-9D6C-BCB034ABF900}"/>
              </a:ext>
            </a:extLst>
          </p:cNvPr>
          <p:cNvSpPr/>
          <p:nvPr/>
        </p:nvSpPr>
        <p:spPr>
          <a:xfrm flipH="1">
            <a:off x="5757782"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C1E0DF65-C669-4E8B-AE49-6F86C59F445D}"/>
              </a:ext>
            </a:extLst>
          </p:cNvPr>
          <p:cNvSpPr/>
          <p:nvPr/>
        </p:nvSpPr>
        <p:spPr>
          <a:xfrm flipH="1">
            <a:off x="5751759"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835F4F2B-278E-44E3-8B1B-F8C9B2BC773A}"/>
              </a:ext>
            </a:extLst>
          </p:cNvPr>
          <p:cNvSpPr/>
          <p:nvPr/>
        </p:nvSpPr>
        <p:spPr>
          <a:xfrm>
            <a:off x="9966647"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ight Brace 28">
            <a:extLst>
              <a:ext uri="{FF2B5EF4-FFF2-40B4-BE49-F238E27FC236}">
                <a16:creationId xmlns:a16="http://schemas.microsoft.com/office/drawing/2014/main" id="{C01A3FD9-70E9-4649-BBD5-A96AE4C9C5C0}"/>
              </a:ext>
            </a:extLst>
          </p:cNvPr>
          <p:cNvSpPr/>
          <p:nvPr/>
        </p:nvSpPr>
        <p:spPr>
          <a:xfrm>
            <a:off x="9966648"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itle 1">
            <a:extLst>
              <a:ext uri="{FF2B5EF4-FFF2-40B4-BE49-F238E27FC236}">
                <a16:creationId xmlns:a16="http://schemas.microsoft.com/office/drawing/2014/main" id="{E659161F-2AC8-4D20-887A-6E4CEBE43FB9}"/>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6556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C461C4-5F52-4071-A0BC-6D3DE26F3048}"/>
              </a:ext>
            </a:extLst>
          </p:cNvPr>
          <p:cNvGraphicFramePr>
            <a:graphicFrameLocks noChangeAspect="1"/>
          </p:cNvGraphicFramePr>
          <p:nvPr/>
        </p:nvGraphicFramePr>
        <p:xfrm>
          <a:off x="4412063" y="3684588"/>
          <a:ext cx="1295400" cy="355600"/>
        </p:xfrm>
        <a:graphic>
          <a:graphicData uri="http://schemas.openxmlformats.org/presentationml/2006/ole">
            <mc:AlternateContent xmlns:mc="http://schemas.openxmlformats.org/markup-compatibility/2006">
              <mc:Choice xmlns:v="urn:schemas-microsoft-com:vml" Requires="v">
                <p:oleObj name="Equation" r:id="rId18" imgW="647640" imgH="177480" progId="Equation.DSMT4">
                  <p:embed/>
                </p:oleObj>
              </mc:Choice>
              <mc:Fallback>
                <p:oleObj name="Equation" r:id="rId18" imgW="647640" imgH="177480" progId="Equation.DSMT4">
                  <p:embed/>
                  <p:pic>
                    <p:nvPicPr>
                      <p:cNvPr id="12" name="Object 11">
                        <a:extLst>
                          <a:ext uri="{FF2B5EF4-FFF2-40B4-BE49-F238E27FC236}">
                            <a16:creationId xmlns:a16="http://schemas.microsoft.com/office/drawing/2014/main" id="{EAC461C4-5F52-4071-A0BC-6D3DE26F3048}"/>
                          </a:ext>
                        </a:extLst>
                      </p:cNvPr>
                      <p:cNvPicPr/>
                      <p:nvPr/>
                    </p:nvPicPr>
                    <p:blipFill>
                      <a:blip r:embed="rId19"/>
                      <a:stretch>
                        <a:fillRect/>
                      </a:stretch>
                    </p:blipFill>
                    <p:spPr>
                      <a:xfrm>
                        <a:off x="4412063" y="3684588"/>
                        <a:ext cx="1295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B215B9-8310-477F-9212-77B99F29C14E}"/>
              </a:ext>
            </a:extLst>
          </p:cNvPr>
          <p:cNvGraphicFramePr>
            <a:graphicFrameLocks noChangeAspect="1"/>
          </p:cNvGraphicFramePr>
          <p:nvPr/>
        </p:nvGraphicFramePr>
        <p:xfrm>
          <a:off x="4610972" y="3116995"/>
          <a:ext cx="1092200" cy="355600"/>
        </p:xfrm>
        <a:graphic>
          <a:graphicData uri="http://schemas.openxmlformats.org/presentationml/2006/ole">
            <mc:AlternateContent xmlns:mc="http://schemas.openxmlformats.org/markup-compatibility/2006">
              <mc:Choice xmlns:v="urn:schemas-microsoft-com:vml" Requires="v">
                <p:oleObj name="Equation" r:id="rId20" imgW="545760" imgH="177480" progId="Equation.DSMT4">
                  <p:embed/>
                </p:oleObj>
              </mc:Choice>
              <mc:Fallback>
                <p:oleObj name="Equation" r:id="rId20" imgW="545760" imgH="177480" progId="Equation.DSMT4">
                  <p:embed/>
                  <p:pic>
                    <p:nvPicPr>
                      <p:cNvPr id="13" name="Object 12">
                        <a:extLst>
                          <a:ext uri="{FF2B5EF4-FFF2-40B4-BE49-F238E27FC236}">
                            <a16:creationId xmlns:a16="http://schemas.microsoft.com/office/drawing/2014/main" id="{EAB215B9-8310-477F-9212-77B99F29C14E}"/>
                          </a:ext>
                        </a:extLst>
                      </p:cNvPr>
                      <p:cNvPicPr/>
                      <p:nvPr/>
                    </p:nvPicPr>
                    <p:blipFill>
                      <a:blip r:embed="rId21"/>
                      <a:stretch>
                        <a:fillRect/>
                      </a:stretch>
                    </p:blipFill>
                    <p:spPr>
                      <a:xfrm>
                        <a:off x="4610972" y="3116995"/>
                        <a:ext cx="10922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36B2B1-CE97-4484-B89F-8209DB857956}"/>
              </a:ext>
            </a:extLst>
          </p:cNvPr>
          <p:cNvGraphicFramePr>
            <a:graphicFrameLocks noChangeAspect="1"/>
          </p:cNvGraphicFramePr>
          <p:nvPr/>
        </p:nvGraphicFramePr>
        <p:xfrm>
          <a:off x="10254884" y="3144837"/>
          <a:ext cx="1725612" cy="355600"/>
        </p:xfrm>
        <a:graphic>
          <a:graphicData uri="http://schemas.openxmlformats.org/presentationml/2006/ole">
            <mc:AlternateContent xmlns:mc="http://schemas.openxmlformats.org/markup-compatibility/2006">
              <mc:Choice xmlns:v="urn:schemas-microsoft-com:vml" Requires="v">
                <p:oleObj name="Equation" r:id="rId22" imgW="863280" imgH="177480" progId="Equation.DSMT4">
                  <p:embed/>
                </p:oleObj>
              </mc:Choice>
              <mc:Fallback>
                <p:oleObj name="Equation" r:id="rId22" imgW="863280" imgH="177480" progId="Equation.DSMT4">
                  <p:embed/>
                  <p:pic>
                    <p:nvPicPr>
                      <p:cNvPr id="14" name="Object 13">
                        <a:extLst>
                          <a:ext uri="{FF2B5EF4-FFF2-40B4-BE49-F238E27FC236}">
                            <a16:creationId xmlns:a16="http://schemas.microsoft.com/office/drawing/2014/main" id="{4836B2B1-CE97-4484-B89F-8209DB857956}"/>
                          </a:ext>
                        </a:extLst>
                      </p:cNvPr>
                      <p:cNvPicPr/>
                      <p:nvPr/>
                    </p:nvPicPr>
                    <p:blipFill>
                      <a:blip r:embed="rId23"/>
                      <a:stretch>
                        <a:fillRect/>
                      </a:stretch>
                    </p:blipFill>
                    <p:spPr>
                      <a:xfrm>
                        <a:off x="10254884" y="3144837"/>
                        <a:ext cx="1725612" cy="35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5DB069-9077-4AD1-855A-701D925F1DBB}"/>
              </a:ext>
            </a:extLst>
          </p:cNvPr>
          <p:cNvGraphicFramePr>
            <a:graphicFrameLocks noChangeAspect="1"/>
          </p:cNvGraphicFramePr>
          <p:nvPr/>
        </p:nvGraphicFramePr>
        <p:xfrm>
          <a:off x="10254884" y="3684588"/>
          <a:ext cx="1878012" cy="584200"/>
        </p:xfrm>
        <a:graphic>
          <a:graphicData uri="http://schemas.openxmlformats.org/presentationml/2006/ole">
            <mc:AlternateContent xmlns:mc="http://schemas.openxmlformats.org/markup-compatibility/2006">
              <mc:Choice xmlns:v="urn:schemas-microsoft-com:vml" Requires="v">
                <p:oleObj name="Equation" r:id="rId24" imgW="939600" imgH="291960" progId="Equation.DSMT4">
                  <p:embed/>
                </p:oleObj>
              </mc:Choice>
              <mc:Fallback>
                <p:oleObj name="Equation" r:id="rId24" imgW="939600" imgH="291960" progId="Equation.DSMT4">
                  <p:embed/>
                  <p:pic>
                    <p:nvPicPr>
                      <p:cNvPr id="15" name="Object 14">
                        <a:extLst>
                          <a:ext uri="{FF2B5EF4-FFF2-40B4-BE49-F238E27FC236}">
                            <a16:creationId xmlns:a16="http://schemas.microsoft.com/office/drawing/2014/main" id="{3B5DB069-9077-4AD1-855A-701D925F1DBB}"/>
                          </a:ext>
                        </a:extLst>
                      </p:cNvPr>
                      <p:cNvPicPr/>
                      <p:nvPr/>
                    </p:nvPicPr>
                    <p:blipFill>
                      <a:blip r:embed="rId25"/>
                      <a:stretch>
                        <a:fillRect/>
                      </a:stretch>
                    </p:blipFill>
                    <p:spPr>
                      <a:xfrm>
                        <a:off x="10254884" y="3684588"/>
                        <a:ext cx="1878012" cy="58420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F10B11FE-DFFF-4F3B-9D6C-BCB034ABF900}"/>
              </a:ext>
            </a:extLst>
          </p:cNvPr>
          <p:cNvSpPr/>
          <p:nvPr/>
        </p:nvSpPr>
        <p:spPr>
          <a:xfrm flipH="1">
            <a:off x="5757782"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C1E0DF65-C669-4E8B-AE49-6F86C59F445D}"/>
              </a:ext>
            </a:extLst>
          </p:cNvPr>
          <p:cNvSpPr/>
          <p:nvPr/>
        </p:nvSpPr>
        <p:spPr>
          <a:xfrm flipH="1">
            <a:off x="5751759"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835F4F2B-278E-44E3-8B1B-F8C9B2BC773A}"/>
              </a:ext>
            </a:extLst>
          </p:cNvPr>
          <p:cNvSpPr/>
          <p:nvPr/>
        </p:nvSpPr>
        <p:spPr>
          <a:xfrm>
            <a:off x="9966647"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ight Brace 28">
            <a:extLst>
              <a:ext uri="{FF2B5EF4-FFF2-40B4-BE49-F238E27FC236}">
                <a16:creationId xmlns:a16="http://schemas.microsoft.com/office/drawing/2014/main" id="{C01A3FD9-70E9-4649-BBD5-A96AE4C9C5C0}"/>
              </a:ext>
            </a:extLst>
          </p:cNvPr>
          <p:cNvSpPr/>
          <p:nvPr/>
        </p:nvSpPr>
        <p:spPr>
          <a:xfrm>
            <a:off x="9966648"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A916176C-A667-4A8A-825B-AA652E01E224}"/>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overestimate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30" name="Title 1">
            <a:extLst>
              <a:ext uri="{FF2B5EF4-FFF2-40B4-BE49-F238E27FC236}">
                <a16:creationId xmlns:a16="http://schemas.microsoft.com/office/drawing/2014/main" id="{0BB8EEAF-AA51-45EC-87D4-5471100072ED}"/>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0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C461C4-5F52-4071-A0BC-6D3DE26F3048}"/>
              </a:ext>
            </a:extLst>
          </p:cNvPr>
          <p:cNvGraphicFramePr>
            <a:graphicFrameLocks noChangeAspect="1"/>
          </p:cNvGraphicFramePr>
          <p:nvPr/>
        </p:nvGraphicFramePr>
        <p:xfrm>
          <a:off x="4412063" y="3684588"/>
          <a:ext cx="1295400" cy="355600"/>
        </p:xfrm>
        <a:graphic>
          <a:graphicData uri="http://schemas.openxmlformats.org/presentationml/2006/ole">
            <mc:AlternateContent xmlns:mc="http://schemas.openxmlformats.org/markup-compatibility/2006">
              <mc:Choice xmlns:v="urn:schemas-microsoft-com:vml" Requires="v">
                <p:oleObj name="Equation" r:id="rId18" imgW="647640" imgH="177480" progId="Equation.DSMT4">
                  <p:embed/>
                </p:oleObj>
              </mc:Choice>
              <mc:Fallback>
                <p:oleObj name="Equation" r:id="rId18" imgW="647640" imgH="177480" progId="Equation.DSMT4">
                  <p:embed/>
                  <p:pic>
                    <p:nvPicPr>
                      <p:cNvPr id="12" name="Object 11">
                        <a:extLst>
                          <a:ext uri="{FF2B5EF4-FFF2-40B4-BE49-F238E27FC236}">
                            <a16:creationId xmlns:a16="http://schemas.microsoft.com/office/drawing/2014/main" id="{EAC461C4-5F52-4071-A0BC-6D3DE26F3048}"/>
                          </a:ext>
                        </a:extLst>
                      </p:cNvPr>
                      <p:cNvPicPr/>
                      <p:nvPr/>
                    </p:nvPicPr>
                    <p:blipFill>
                      <a:blip r:embed="rId19"/>
                      <a:stretch>
                        <a:fillRect/>
                      </a:stretch>
                    </p:blipFill>
                    <p:spPr>
                      <a:xfrm>
                        <a:off x="4412063" y="3684588"/>
                        <a:ext cx="1295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B215B9-8310-477F-9212-77B99F29C14E}"/>
              </a:ext>
            </a:extLst>
          </p:cNvPr>
          <p:cNvGraphicFramePr>
            <a:graphicFrameLocks noChangeAspect="1"/>
          </p:cNvGraphicFramePr>
          <p:nvPr/>
        </p:nvGraphicFramePr>
        <p:xfrm>
          <a:off x="4610972" y="3116995"/>
          <a:ext cx="1092200" cy="355600"/>
        </p:xfrm>
        <a:graphic>
          <a:graphicData uri="http://schemas.openxmlformats.org/presentationml/2006/ole">
            <mc:AlternateContent xmlns:mc="http://schemas.openxmlformats.org/markup-compatibility/2006">
              <mc:Choice xmlns:v="urn:schemas-microsoft-com:vml" Requires="v">
                <p:oleObj name="Equation" r:id="rId20" imgW="545760" imgH="177480" progId="Equation.DSMT4">
                  <p:embed/>
                </p:oleObj>
              </mc:Choice>
              <mc:Fallback>
                <p:oleObj name="Equation" r:id="rId20" imgW="545760" imgH="177480" progId="Equation.DSMT4">
                  <p:embed/>
                  <p:pic>
                    <p:nvPicPr>
                      <p:cNvPr id="13" name="Object 12">
                        <a:extLst>
                          <a:ext uri="{FF2B5EF4-FFF2-40B4-BE49-F238E27FC236}">
                            <a16:creationId xmlns:a16="http://schemas.microsoft.com/office/drawing/2014/main" id="{EAB215B9-8310-477F-9212-77B99F29C14E}"/>
                          </a:ext>
                        </a:extLst>
                      </p:cNvPr>
                      <p:cNvPicPr/>
                      <p:nvPr/>
                    </p:nvPicPr>
                    <p:blipFill>
                      <a:blip r:embed="rId21"/>
                      <a:stretch>
                        <a:fillRect/>
                      </a:stretch>
                    </p:blipFill>
                    <p:spPr>
                      <a:xfrm>
                        <a:off x="4610972" y="3116995"/>
                        <a:ext cx="10922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36B2B1-CE97-4484-B89F-8209DB857956}"/>
              </a:ext>
            </a:extLst>
          </p:cNvPr>
          <p:cNvGraphicFramePr>
            <a:graphicFrameLocks noChangeAspect="1"/>
          </p:cNvGraphicFramePr>
          <p:nvPr/>
        </p:nvGraphicFramePr>
        <p:xfrm>
          <a:off x="10254884" y="3144837"/>
          <a:ext cx="1725612" cy="355600"/>
        </p:xfrm>
        <a:graphic>
          <a:graphicData uri="http://schemas.openxmlformats.org/presentationml/2006/ole">
            <mc:AlternateContent xmlns:mc="http://schemas.openxmlformats.org/markup-compatibility/2006">
              <mc:Choice xmlns:v="urn:schemas-microsoft-com:vml" Requires="v">
                <p:oleObj name="Equation" r:id="rId22" imgW="863280" imgH="177480" progId="Equation.DSMT4">
                  <p:embed/>
                </p:oleObj>
              </mc:Choice>
              <mc:Fallback>
                <p:oleObj name="Equation" r:id="rId22" imgW="863280" imgH="177480" progId="Equation.DSMT4">
                  <p:embed/>
                  <p:pic>
                    <p:nvPicPr>
                      <p:cNvPr id="14" name="Object 13">
                        <a:extLst>
                          <a:ext uri="{FF2B5EF4-FFF2-40B4-BE49-F238E27FC236}">
                            <a16:creationId xmlns:a16="http://schemas.microsoft.com/office/drawing/2014/main" id="{4836B2B1-CE97-4484-B89F-8209DB857956}"/>
                          </a:ext>
                        </a:extLst>
                      </p:cNvPr>
                      <p:cNvPicPr/>
                      <p:nvPr/>
                    </p:nvPicPr>
                    <p:blipFill>
                      <a:blip r:embed="rId23"/>
                      <a:stretch>
                        <a:fillRect/>
                      </a:stretch>
                    </p:blipFill>
                    <p:spPr>
                      <a:xfrm>
                        <a:off x="10254884" y="3144837"/>
                        <a:ext cx="1725612" cy="35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5DB069-9077-4AD1-855A-701D925F1DBB}"/>
              </a:ext>
            </a:extLst>
          </p:cNvPr>
          <p:cNvGraphicFramePr>
            <a:graphicFrameLocks noChangeAspect="1"/>
          </p:cNvGraphicFramePr>
          <p:nvPr/>
        </p:nvGraphicFramePr>
        <p:xfrm>
          <a:off x="10254884" y="3684588"/>
          <a:ext cx="1878012" cy="584200"/>
        </p:xfrm>
        <a:graphic>
          <a:graphicData uri="http://schemas.openxmlformats.org/presentationml/2006/ole">
            <mc:AlternateContent xmlns:mc="http://schemas.openxmlformats.org/markup-compatibility/2006">
              <mc:Choice xmlns:v="urn:schemas-microsoft-com:vml" Requires="v">
                <p:oleObj name="Equation" r:id="rId24" imgW="939600" imgH="291960" progId="Equation.DSMT4">
                  <p:embed/>
                </p:oleObj>
              </mc:Choice>
              <mc:Fallback>
                <p:oleObj name="Equation" r:id="rId24" imgW="939600" imgH="291960" progId="Equation.DSMT4">
                  <p:embed/>
                  <p:pic>
                    <p:nvPicPr>
                      <p:cNvPr id="15" name="Object 14">
                        <a:extLst>
                          <a:ext uri="{FF2B5EF4-FFF2-40B4-BE49-F238E27FC236}">
                            <a16:creationId xmlns:a16="http://schemas.microsoft.com/office/drawing/2014/main" id="{3B5DB069-9077-4AD1-855A-701D925F1DBB}"/>
                          </a:ext>
                        </a:extLst>
                      </p:cNvPr>
                      <p:cNvPicPr/>
                      <p:nvPr/>
                    </p:nvPicPr>
                    <p:blipFill>
                      <a:blip r:embed="rId25"/>
                      <a:stretch>
                        <a:fillRect/>
                      </a:stretch>
                    </p:blipFill>
                    <p:spPr>
                      <a:xfrm>
                        <a:off x="10254884" y="3684588"/>
                        <a:ext cx="1878012" cy="58420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F10B11FE-DFFF-4F3B-9D6C-BCB034ABF900}"/>
              </a:ext>
            </a:extLst>
          </p:cNvPr>
          <p:cNvSpPr/>
          <p:nvPr/>
        </p:nvSpPr>
        <p:spPr>
          <a:xfrm flipH="1">
            <a:off x="5757782"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C1E0DF65-C669-4E8B-AE49-6F86C59F445D}"/>
              </a:ext>
            </a:extLst>
          </p:cNvPr>
          <p:cNvSpPr/>
          <p:nvPr/>
        </p:nvSpPr>
        <p:spPr>
          <a:xfrm flipH="1">
            <a:off x="5751759"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835F4F2B-278E-44E3-8B1B-F8C9B2BC773A}"/>
              </a:ext>
            </a:extLst>
          </p:cNvPr>
          <p:cNvSpPr/>
          <p:nvPr/>
        </p:nvSpPr>
        <p:spPr>
          <a:xfrm>
            <a:off x="9966647"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ight Brace 28">
            <a:extLst>
              <a:ext uri="{FF2B5EF4-FFF2-40B4-BE49-F238E27FC236}">
                <a16:creationId xmlns:a16="http://schemas.microsoft.com/office/drawing/2014/main" id="{C01A3FD9-70E9-4649-BBD5-A96AE4C9C5C0}"/>
              </a:ext>
            </a:extLst>
          </p:cNvPr>
          <p:cNvSpPr/>
          <p:nvPr/>
        </p:nvSpPr>
        <p:spPr>
          <a:xfrm>
            <a:off x="9966648"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A916176C-A667-4A8A-825B-AA652E01E224}"/>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overestimate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30" name="Rectangle 29">
            <a:extLst>
              <a:ext uri="{FF2B5EF4-FFF2-40B4-BE49-F238E27FC236}">
                <a16:creationId xmlns:a16="http://schemas.microsoft.com/office/drawing/2014/main" id="{13D3F213-3092-43A1-8293-C6097B11943F}"/>
              </a:ext>
            </a:extLst>
          </p:cNvPr>
          <p:cNvSpPr/>
          <p:nvPr/>
        </p:nvSpPr>
        <p:spPr>
          <a:xfrm>
            <a:off x="10651046" y="4368898"/>
            <a:ext cx="1507764"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Faster</a:t>
            </a:r>
          </a:p>
        </p:txBody>
      </p:sp>
      <p:sp>
        <p:nvSpPr>
          <p:cNvPr id="32" name="Rectangle: Rounded Corners 31">
            <a:extLst>
              <a:ext uri="{FF2B5EF4-FFF2-40B4-BE49-F238E27FC236}">
                <a16:creationId xmlns:a16="http://schemas.microsoft.com/office/drawing/2014/main" id="{74F05931-721F-4881-BDCE-074B691EC740}"/>
              </a:ext>
            </a:extLst>
          </p:cNvPr>
          <p:cNvSpPr/>
          <p:nvPr/>
        </p:nvSpPr>
        <p:spPr>
          <a:xfrm>
            <a:off x="4329113" y="3399627"/>
            <a:ext cx="7829697" cy="9692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0A16E73-FEB2-4CE3-B940-CE63C55A4FC8}"/>
              </a:ext>
            </a:extLst>
          </p:cNvPr>
          <p:cNvSpPr/>
          <p:nvPr/>
        </p:nvSpPr>
        <p:spPr>
          <a:xfrm>
            <a:off x="4723419" y="5639441"/>
            <a:ext cx="3050200"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Overestimate = </a:t>
            </a:r>
          </a:p>
        </p:txBody>
      </p:sp>
      <p:graphicFrame>
        <p:nvGraphicFramePr>
          <p:cNvPr id="34" name="Object 33">
            <a:extLst>
              <a:ext uri="{FF2B5EF4-FFF2-40B4-BE49-F238E27FC236}">
                <a16:creationId xmlns:a16="http://schemas.microsoft.com/office/drawing/2014/main" id="{E08777A3-F485-4DE6-ACAD-A9069E9EE953}"/>
              </a:ext>
            </a:extLst>
          </p:cNvPr>
          <p:cNvGraphicFramePr>
            <a:graphicFrameLocks noChangeAspect="1"/>
          </p:cNvGraphicFramePr>
          <p:nvPr/>
        </p:nvGraphicFramePr>
        <p:xfrm>
          <a:off x="7099704" y="5439088"/>
          <a:ext cx="2212975" cy="923925"/>
        </p:xfrm>
        <a:graphic>
          <a:graphicData uri="http://schemas.openxmlformats.org/presentationml/2006/ole">
            <mc:AlternateContent xmlns:mc="http://schemas.openxmlformats.org/markup-compatibility/2006">
              <mc:Choice xmlns:v="urn:schemas-microsoft-com:vml" Requires="v">
                <p:oleObj name="Equation" r:id="rId26" imgW="927000" imgH="393480" progId="Equation.DSMT4">
                  <p:embed/>
                </p:oleObj>
              </mc:Choice>
              <mc:Fallback>
                <p:oleObj name="Equation" r:id="rId26" imgW="927000" imgH="393480" progId="Equation.DSMT4">
                  <p:embed/>
                  <p:pic>
                    <p:nvPicPr>
                      <p:cNvPr id="34" name="Object 33">
                        <a:extLst>
                          <a:ext uri="{FF2B5EF4-FFF2-40B4-BE49-F238E27FC236}">
                            <a16:creationId xmlns:a16="http://schemas.microsoft.com/office/drawing/2014/main" id="{E08777A3-F485-4DE6-ACAD-A9069E9EE953}"/>
                          </a:ext>
                        </a:extLst>
                      </p:cNvPr>
                      <p:cNvPicPr/>
                      <p:nvPr/>
                    </p:nvPicPr>
                    <p:blipFill>
                      <a:blip r:embed="rId27"/>
                      <a:stretch>
                        <a:fillRect/>
                      </a:stretch>
                    </p:blipFill>
                    <p:spPr>
                      <a:xfrm>
                        <a:off x="7099704" y="5439088"/>
                        <a:ext cx="2212975" cy="923925"/>
                      </a:xfrm>
                      <a:prstGeom prst="rect">
                        <a:avLst/>
                      </a:prstGeom>
                      <a:solidFill>
                        <a:schemeClr val="bg1"/>
                      </a:solidFill>
                    </p:spPr>
                  </p:pic>
                </p:oleObj>
              </mc:Fallback>
            </mc:AlternateContent>
          </a:graphicData>
        </a:graphic>
      </p:graphicFrame>
      <p:graphicFrame>
        <p:nvGraphicFramePr>
          <p:cNvPr id="35" name="Object 34">
            <a:extLst>
              <a:ext uri="{FF2B5EF4-FFF2-40B4-BE49-F238E27FC236}">
                <a16:creationId xmlns:a16="http://schemas.microsoft.com/office/drawing/2014/main" id="{DDD16E7A-76A5-4DAC-854E-69F839052C9A}"/>
              </a:ext>
            </a:extLst>
          </p:cNvPr>
          <p:cNvGraphicFramePr>
            <a:graphicFrameLocks noChangeAspect="1"/>
          </p:cNvGraphicFramePr>
          <p:nvPr/>
        </p:nvGraphicFramePr>
        <p:xfrm>
          <a:off x="9350496" y="5674570"/>
          <a:ext cx="2032000" cy="417512"/>
        </p:xfrm>
        <a:graphic>
          <a:graphicData uri="http://schemas.openxmlformats.org/presentationml/2006/ole">
            <mc:AlternateContent xmlns:mc="http://schemas.openxmlformats.org/markup-compatibility/2006">
              <mc:Choice xmlns:v="urn:schemas-microsoft-com:vml" Requires="v">
                <p:oleObj name="Equation" r:id="rId28" imgW="850680" imgH="177480" progId="Equation.DSMT4">
                  <p:embed/>
                </p:oleObj>
              </mc:Choice>
              <mc:Fallback>
                <p:oleObj name="Equation" r:id="rId28" imgW="850680" imgH="177480" progId="Equation.DSMT4">
                  <p:embed/>
                  <p:pic>
                    <p:nvPicPr>
                      <p:cNvPr id="35" name="Object 34">
                        <a:extLst>
                          <a:ext uri="{FF2B5EF4-FFF2-40B4-BE49-F238E27FC236}">
                            <a16:creationId xmlns:a16="http://schemas.microsoft.com/office/drawing/2014/main" id="{DDD16E7A-76A5-4DAC-854E-69F839052C9A}"/>
                          </a:ext>
                        </a:extLst>
                      </p:cNvPr>
                      <p:cNvPicPr/>
                      <p:nvPr/>
                    </p:nvPicPr>
                    <p:blipFill>
                      <a:blip r:embed="rId29"/>
                      <a:stretch>
                        <a:fillRect/>
                      </a:stretch>
                    </p:blipFill>
                    <p:spPr>
                      <a:xfrm>
                        <a:off x="9350496" y="5674570"/>
                        <a:ext cx="2032000" cy="417512"/>
                      </a:xfrm>
                      <a:prstGeom prst="rect">
                        <a:avLst/>
                      </a:prstGeom>
                      <a:solidFill>
                        <a:schemeClr val="bg1"/>
                      </a:solidFill>
                    </p:spPr>
                  </p:pic>
                </p:oleObj>
              </mc:Fallback>
            </mc:AlternateContent>
          </a:graphicData>
        </a:graphic>
      </p:graphicFrame>
      <p:sp>
        <p:nvSpPr>
          <p:cNvPr id="36" name="Title 1">
            <a:extLst>
              <a:ext uri="{FF2B5EF4-FFF2-40B4-BE49-F238E27FC236}">
                <a16:creationId xmlns:a16="http://schemas.microsoft.com/office/drawing/2014/main" id="{BF11653C-DC13-49FA-BD69-159333AE7C50}"/>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7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C461C4-5F52-4071-A0BC-6D3DE26F3048}"/>
              </a:ext>
            </a:extLst>
          </p:cNvPr>
          <p:cNvGraphicFramePr>
            <a:graphicFrameLocks noChangeAspect="1"/>
          </p:cNvGraphicFramePr>
          <p:nvPr/>
        </p:nvGraphicFramePr>
        <p:xfrm>
          <a:off x="4412063" y="3684588"/>
          <a:ext cx="1295400" cy="355600"/>
        </p:xfrm>
        <a:graphic>
          <a:graphicData uri="http://schemas.openxmlformats.org/presentationml/2006/ole">
            <mc:AlternateContent xmlns:mc="http://schemas.openxmlformats.org/markup-compatibility/2006">
              <mc:Choice xmlns:v="urn:schemas-microsoft-com:vml" Requires="v">
                <p:oleObj name="Equation" r:id="rId18" imgW="647640" imgH="177480" progId="Equation.DSMT4">
                  <p:embed/>
                </p:oleObj>
              </mc:Choice>
              <mc:Fallback>
                <p:oleObj name="Equation" r:id="rId18" imgW="647640" imgH="177480" progId="Equation.DSMT4">
                  <p:embed/>
                  <p:pic>
                    <p:nvPicPr>
                      <p:cNvPr id="12" name="Object 11">
                        <a:extLst>
                          <a:ext uri="{FF2B5EF4-FFF2-40B4-BE49-F238E27FC236}">
                            <a16:creationId xmlns:a16="http://schemas.microsoft.com/office/drawing/2014/main" id="{EAC461C4-5F52-4071-A0BC-6D3DE26F3048}"/>
                          </a:ext>
                        </a:extLst>
                      </p:cNvPr>
                      <p:cNvPicPr/>
                      <p:nvPr/>
                    </p:nvPicPr>
                    <p:blipFill>
                      <a:blip r:embed="rId19"/>
                      <a:stretch>
                        <a:fillRect/>
                      </a:stretch>
                    </p:blipFill>
                    <p:spPr>
                      <a:xfrm>
                        <a:off x="4412063" y="3684588"/>
                        <a:ext cx="1295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B215B9-8310-477F-9212-77B99F29C14E}"/>
              </a:ext>
            </a:extLst>
          </p:cNvPr>
          <p:cNvGraphicFramePr>
            <a:graphicFrameLocks noChangeAspect="1"/>
          </p:cNvGraphicFramePr>
          <p:nvPr/>
        </p:nvGraphicFramePr>
        <p:xfrm>
          <a:off x="4610972" y="3116995"/>
          <a:ext cx="1092200" cy="355600"/>
        </p:xfrm>
        <a:graphic>
          <a:graphicData uri="http://schemas.openxmlformats.org/presentationml/2006/ole">
            <mc:AlternateContent xmlns:mc="http://schemas.openxmlformats.org/markup-compatibility/2006">
              <mc:Choice xmlns:v="urn:schemas-microsoft-com:vml" Requires="v">
                <p:oleObj name="Equation" r:id="rId20" imgW="545760" imgH="177480" progId="Equation.DSMT4">
                  <p:embed/>
                </p:oleObj>
              </mc:Choice>
              <mc:Fallback>
                <p:oleObj name="Equation" r:id="rId20" imgW="545760" imgH="177480" progId="Equation.DSMT4">
                  <p:embed/>
                  <p:pic>
                    <p:nvPicPr>
                      <p:cNvPr id="13" name="Object 12">
                        <a:extLst>
                          <a:ext uri="{FF2B5EF4-FFF2-40B4-BE49-F238E27FC236}">
                            <a16:creationId xmlns:a16="http://schemas.microsoft.com/office/drawing/2014/main" id="{EAB215B9-8310-477F-9212-77B99F29C14E}"/>
                          </a:ext>
                        </a:extLst>
                      </p:cNvPr>
                      <p:cNvPicPr/>
                      <p:nvPr/>
                    </p:nvPicPr>
                    <p:blipFill>
                      <a:blip r:embed="rId21"/>
                      <a:stretch>
                        <a:fillRect/>
                      </a:stretch>
                    </p:blipFill>
                    <p:spPr>
                      <a:xfrm>
                        <a:off x="4610972" y="3116995"/>
                        <a:ext cx="10922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36B2B1-CE97-4484-B89F-8209DB857956}"/>
              </a:ext>
            </a:extLst>
          </p:cNvPr>
          <p:cNvGraphicFramePr>
            <a:graphicFrameLocks noChangeAspect="1"/>
          </p:cNvGraphicFramePr>
          <p:nvPr/>
        </p:nvGraphicFramePr>
        <p:xfrm>
          <a:off x="10254884" y="3144837"/>
          <a:ext cx="1725612" cy="355600"/>
        </p:xfrm>
        <a:graphic>
          <a:graphicData uri="http://schemas.openxmlformats.org/presentationml/2006/ole">
            <mc:AlternateContent xmlns:mc="http://schemas.openxmlformats.org/markup-compatibility/2006">
              <mc:Choice xmlns:v="urn:schemas-microsoft-com:vml" Requires="v">
                <p:oleObj name="Equation" r:id="rId22" imgW="863280" imgH="177480" progId="Equation.DSMT4">
                  <p:embed/>
                </p:oleObj>
              </mc:Choice>
              <mc:Fallback>
                <p:oleObj name="Equation" r:id="rId22" imgW="863280" imgH="177480" progId="Equation.DSMT4">
                  <p:embed/>
                  <p:pic>
                    <p:nvPicPr>
                      <p:cNvPr id="14" name="Object 13">
                        <a:extLst>
                          <a:ext uri="{FF2B5EF4-FFF2-40B4-BE49-F238E27FC236}">
                            <a16:creationId xmlns:a16="http://schemas.microsoft.com/office/drawing/2014/main" id="{4836B2B1-CE97-4484-B89F-8209DB857956}"/>
                          </a:ext>
                        </a:extLst>
                      </p:cNvPr>
                      <p:cNvPicPr/>
                      <p:nvPr/>
                    </p:nvPicPr>
                    <p:blipFill>
                      <a:blip r:embed="rId23"/>
                      <a:stretch>
                        <a:fillRect/>
                      </a:stretch>
                    </p:blipFill>
                    <p:spPr>
                      <a:xfrm>
                        <a:off x="10254884" y="3144837"/>
                        <a:ext cx="1725612" cy="35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5DB069-9077-4AD1-855A-701D925F1DBB}"/>
              </a:ext>
            </a:extLst>
          </p:cNvPr>
          <p:cNvGraphicFramePr>
            <a:graphicFrameLocks noChangeAspect="1"/>
          </p:cNvGraphicFramePr>
          <p:nvPr/>
        </p:nvGraphicFramePr>
        <p:xfrm>
          <a:off x="10254884" y="3684588"/>
          <a:ext cx="1878012" cy="584200"/>
        </p:xfrm>
        <a:graphic>
          <a:graphicData uri="http://schemas.openxmlformats.org/presentationml/2006/ole">
            <mc:AlternateContent xmlns:mc="http://schemas.openxmlformats.org/markup-compatibility/2006">
              <mc:Choice xmlns:v="urn:schemas-microsoft-com:vml" Requires="v">
                <p:oleObj name="Equation" r:id="rId24" imgW="939600" imgH="291960" progId="Equation.DSMT4">
                  <p:embed/>
                </p:oleObj>
              </mc:Choice>
              <mc:Fallback>
                <p:oleObj name="Equation" r:id="rId24" imgW="939600" imgH="291960" progId="Equation.DSMT4">
                  <p:embed/>
                  <p:pic>
                    <p:nvPicPr>
                      <p:cNvPr id="15" name="Object 14">
                        <a:extLst>
                          <a:ext uri="{FF2B5EF4-FFF2-40B4-BE49-F238E27FC236}">
                            <a16:creationId xmlns:a16="http://schemas.microsoft.com/office/drawing/2014/main" id="{3B5DB069-9077-4AD1-855A-701D925F1DBB}"/>
                          </a:ext>
                        </a:extLst>
                      </p:cNvPr>
                      <p:cNvPicPr/>
                      <p:nvPr/>
                    </p:nvPicPr>
                    <p:blipFill>
                      <a:blip r:embed="rId25"/>
                      <a:stretch>
                        <a:fillRect/>
                      </a:stretch>
                    </p:blipFill>
                    <p:spPr>
                      <a:xfrm>
                        <a:off x="10254884" y="3684588"/>
                        <a:ext cx="1878012" cy="58420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F10B11FE-DFFF-4F3B-9D6C-BCB034ABF900}"/>
              </a:ext>
            </a:extLst>
          </p:cNvPr>
          <p:cNvSpPr/>
          <p:nvPr/>
        </p:nvSpPr>
        <p:spPr>
          <a:xfrm flipH="1">
            <a:off x="5757782"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C1E0DF65-C669-4E8B-AE49-6F86C59F445D}"/>
              </a:ext>
            </a:extLst>
          </p:cNvPr>
          <p:cNvSpPr/>
          <p:nvPr/>
        </p:nvSpPr>
        <p:spPr>
          <a:xfrm flipH="1">
            <a:off x="5751759"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835F4F2B-278E-44E3-8B1B-F8C9B2BC773A}"/>
              </a:ext>
            </a:extLst>
          </p:cNvPr>
          <p:cNvSpPr/>
          <p:nvPr/>
        </p:nvSpPr>
        <p:spPr>
          <a:xfrm>
            <a:off x="9966647"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ight Brace 28">
            <a:extLst>
              <a:ext uri="{FF2B5EF4-FFF2-40B4-BE49-F238E27FC236}">
                <a16:creationId xmlns:a16="http://schemas.microsoft.com/office/drawing/2014/main" id="{C01A3FD9-70E9-4649-BBD5-A96AE4C9C5C0}"/>
              </a:ext>
            </a:extLst>
          </p:cNvPr>
          <p:cNvSpPr/>
          <p:nvPr/>
        </p:nvSpPr>
        <p:spPr>
          <a:xfrm>
            <a:off x="9966648"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A916176C-A667-4A8A-825B-AA652E01E224}"/>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underestimate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30" name="Title 1">
            <a:extLst>
              <a:ext uri="{FF2B5EF4-FFF2-40B4-BE49-F238E27FC236}">
                <a16:creationId xmlns:a16="http://schemas.microsoft.com/office/drawing/2014/main" id="{5504EAD6-B183-41DB-A674-892162BA9B29}"/>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87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90128-EFE3-4886-A4DD-17EC3DFAB387}"/>
              </a:ext>
            </a:extLst>
          </p:cNvPr>
          <p:cNvPicPr>
            <a:picLocks noChangeAspect="1"/>
          </p:cNvPicPr>
          <p:nvPr/>
        </p:nvPicPr>
        <p:blipFill>
          <a:blip r:embed="rId3"/>
          <a:stretch>
            <a:fillRect/>
          </a:stretch>
        </p:blipFill>
        <p:spPr>
          <a:xfrm>
            <a:off x="8815847" y="1064951"/>
            <a:ext cx="937752" cy="5313929"/>
          </a:xfrm>
          <a:prstGeom prst="rect">
            <a:avLst/>
          </a:prstGeom>
        </p:spPr>
      </p:pic>
      <p:sp>
        <p:nvSpPr>
          <p:cNvPr id="15" name="Content Placeholder 4">
            <a:extLst>
              <a:ext uri="{FF2B5EF4-FFF2-40B4-BE49-F238E27FC236}">
                <a16:creationId xmlns:a16="http://schemas.microsoft.com/office/drawing/2014/main" id="{904A1225-F7E3-4934-B757-8A9910202AF8}"/>
              </a:ext>
            </a:extLst>
          </p:cNvPr>
          <p:cNvSpPr>
            <a:spLocks noGrp="1"/>
          </p:cNvSpPr>
          <p:nvPr>
            <p:ph idx="4294967295"/>
          </p:nvPr>
        </p:nvSpPr>
        <p:spPr>
          <a:xfrm>
            <a:off x="459491" y="1187609"/>
            <a:ext cx="5636509" cy="5126671"/>
          </a:xfrm>
          <a:noFill/>
        </p:spPr>
        <p:txBody>
          <a:bodyP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A bolt is fired from a crossbow straight up into the air* with an initial velocity of 49 m/s. Accounting for wind resistance proportional to the speed of the bolt, its height above the ground is given by the equation</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r>
              <a:rPr lang="en-US" dirty="0">
                <a:latin typeface="Times New Roman" panose="02020603050405020304" pitchFamily="18" charset="0"/>
                <a:cs typeface="Times New Roman" panose="02020603050405020304" pitchFamily="18" charset="0"/>
              </a:rPr>
              <a:t>meters (with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measured in seconds).</a:t>
            </a:r>
          </a:p>
        </p:txBody>
      </p:sp>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1050482" y="4206875"/>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1050482" y="4206875"/>
                        <a:ext cx="4454526" cy="53657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F7FCB25-0BEF-4C41-A086-5B8AD88AB728}"/>
              </a:ext>
            </a:extLst>
          </p:cNvPr>
          <p:cNvSpPr txBox="1"/>
          <p:nvPr/>
        </p:nvSpPr>
        <p:spPr>
          <a:xfrm>
            <a:off x="7772400" y="6314280"/>
            <a:ext cx="3520516" cy="400110"/>
          </a:xfrm>
          <a:prstGeom prst="rect">
            <a:avLst/>
          </a:prstGeom>
          <a:noFill/>
        </p:spPr>
        <p:txBody>
          <a:bodyPr wrap="non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*Please don’t try this at home!</a:t>
            </a:r>
          </a:p>
        </p:txBody>
      </p:sp>
      <p:sp>
        <p:nvSpPr>
          <p:cNvPr id="7" name="Title 1">
            <a:extLst>
              <a:ext uri="{FF2B5EF4-FFF2-40B4-BE49-F238E27FC236}">
                <a16:creationId xmlns:a16="http://schemas.microsoft.com/office/drawing/2014/main" id="{49E040FC-248C-4415-8FD5-95DE9ADE407D}"/>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16382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8AD74-52D4-4167-9040-3E5FE04294E5}"/>
              </a:ext>
            </a:extLst>
          </p:cNvPr>
          <p:cNvPicPr>
            <a:picLocks noChangeAspect="1"/>
          </p:cNvPicPr>
          <p:nvPr/>
        </p:nvPicPr>
        <p:blipFill>
          <a:blip r:embed="rId3"/>
          <a:stretch>
            <a:fillRect/>
          </a:stretch>
        </p:blipFill>
        <p:spPr>
          <a:xfrm>
            <a:off x="7089611" y="1357143"/>
            <a:ext cx="1373124" cy="5518404"/>
          </a:xfrm>
          <a:prstGeom prst="rect">
            <a:avLst/>
          </a:prstGeom>
        </p:spPr>
      </p:pic>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5"/>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851830"/>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851830"/>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3930650"/>
          <a:ext cx="2030413" cy="417513"/>
        </p:xfrm>
        <a:graphic>
          <a:graphicData uri="http://schemas.openxmlformats.org/presentationml/2006/ole">
            <mc:AlternateContent xmlns:mc="http://schemas.openxmlformats.org/markup-compatibility/2006">
              <mc:Choice xmlns:v="urn:schemas-microsoft-com:vml" Requires="v">
                <p:oleObj name="Equation" r:id="rId10" imgW="850680" imgH="177480" progId="Equation.DSMT4">
                  <p:embed/>
                </p:oleObj>
              </mc:Choice>
              <mc:Fallback>
                <p:oleObj name="Equation" r:id="rId10" imgW="8506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3930650"/>
                        <a:ext cx="2030413" cy="4175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021561" y="3930650"/>
          <a:ext cx="1243012" cy="417513"/>
        </p:xfrm>
        <a:graphic>
          <a:graphicData uri="http://schemas.openxmlformats.org/presentationml/2006/ole">
            <mc:AlternateContent xmlns:mc="http://schemas.openxmlformats.org/markup-compatibility/2006">
              <mc:Choice xmlns:v="urn:schemas-microsoft-com:vml" Requires="v">
                <p:oleObj name="Equation" r:id="rId12" imgW="520560" imgH="177480" progId="Equation.DSMT4">
                  <p:embed/>
                </p:oleObj>
              </mc:Choice>
              <mc:Fallback>
                <p:oleObj name="Equation" r:id="rId12" imgW="52056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021561" y="3930650"/>
                        <a:ext cx="1243012"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5961236" y="2851150"/>
          <a:ext cx="1303337" cy="417513"/>
        </p:xfrm>
        <a:graphic>
          <a:graphicData uri="http://schemas.openxmlformats.org/presentationml/2006/ole">
            <mc:AlternateContent xmlns:mc="http://schemas.openxmlformats.org/markup-compatibility/2006">
              <mc:Choice xmlns:v="urn:schemas-microsoft-com:vml" Requires="v">
                <p:oleObj name="Equation" r:id="rId16" imgW="545760" imgH="177480" progId="Equation.DSMT4">
                  <p:embed/>
                </p:oleObj>
              </mc:Choice>
              <mc:Fallback>
                <p:oleObj name="Equation" r:id="rId16" imgW="54576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5961236" y="2851150"/>
                        <a:ext cx="1303337" cy="417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C461C4-5F52-4071-A0BC-6D3DE26F3048}"/>
              </a:ext>
            </a:extLst>
          </p:cNvPr>
          <p:cNvGraphicFramePr>
            <a:graphicFrameLocks noChangeAspect="1"/>
          </p:cNvGraphicFramePr>
          <p:nvPr/>
        </p:nvGraphicFramePr>
        <p:xfrm>
          <a:off x="4412063" y="3684588"/>
          <a:ext cx="1295400" cy="355600"/>
        </p:xfrm>
        <a:graphic>
          <a:graphicData uri="http://schemas.openxmlformats.org/presentationml/2006/ole">
            <mc:AlternateContent xmlns:mc="http://schemas.openxmlformats.org/markup-compatibility/2006">
              <mc:Choice xmlns:v="urn:schemas-microsoft-com:vml" Requires="v">
                <p:oleObj name="Equation" r:id="rId18" imgW="647640" imgH="177480" progId="Equation.DSMT4">
                  <p:embed/>
                </p:oleObj>
              </mc:Choice>
              <mc:Fallback>
                <p:oleObj name="Equation" r:id="rId18" imgW="647640" imgH="177480" progId="Equation.DSMT4">
                  <p:embed/>
                  <p:pic>
                    <p:nvPicPr>
                      <p:cNvPr id="12" name="Object 11">
                        <a:extLst>
                          <a:ext uri="{FF2B5EF4-FFF2-40B4-BE49-F238E27FC236}">
                            <a16:creationId xmlns:a16="http://schemas.microsoft.com/office/drawing/2014/main" id="{EAC461C4-5F52-4071-A0BC-6D3DE26F3048}"/>
                          </a:ext>
                        </a:extLst>
                      </p:cNvPr>
                      <p:cNvPicPr/>
                      <p:nvPr/>
                    </p:nvPicPr>
                    <p:blipFill>
                      <a:blip r:embed="rId19"/>
                      <a:stretch>
                        <a:fillRect/>
                      </a:stretch>
                    </p:blipFill>
                    <p:spPr>
                      <a:xfrm>
                        <a:off x="4412063" y="3684588"/>
                        <a:ext cx="1295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AB215B9-8310-477F-9212-77B99F29C14E}"/>
              </a:ext>
            </a:extLst>
          </p:cNvPr>
          <p:cNvGraphicFramePr>
            <a:graphicFrameLocks noChangeAspect="1"/>
          </p:cNvGraphicFramePr>
          <p:nvPr/>
        </p:nvGraphicFramePr>
        <p:xfrm>
          <a:off x="4610972" y="3116995"/>
          <a:ext cx="1092200" cy="355600"/>
        </p:xfrm>
        <a:graphic>
          <a:graphicData uri="http://schemas.openxmlformats.org/presentationml/2006/ole">
            <mc:AlternateContent xmlns:mc="http://schemas.openxmlformats.org/markup-compatibility/2006">
              <mc:Choice xmlns:v="urn:schemas-microsoft-com:vml" Requires="v">
                <p:oleObj name="Equation" r:id="rId20" imgW="545760" imgH="177480" progId="Equation.DSMT4">
                  <p:embed/>
                </p:oleObj>
              </mc:Choice>
              <mc:Fallback>
                <p:oleObj name="Equation" r:id="rId20" imgW="545760" imgH="177480" progId="Equation.DSMT4">
                  <p:embed/>
                  <p:pic>
                    <p:nvPicPr>
                      <p:cNvPr id="13" name="Object 12">
                        <a:extLst>
                          <a:ext uri="{FF2B5EF4-FFF2-40B4-BE49-F238E27FC236}">
                            <a16:creationId xmlns:a16="http://schemas.microsoft.com/office/drawing/2014/main" id="{EAB215B9-8310-477F-9212-77B99F29C14E}"/>
                          </a:ext>
                        </a:extLst>
                      </p:cNvPr>
                      <p:cNvPicPr/>
                      <p:nvPr/>
                    </p:nvPicPr>
                    <p:blipFill>
                      <a:blip r:embed="rId21"/>
                      <a:stretch>
                        <a:fillRect/>
                      </a:stretch>
                    </p:blipFill>
                    <p:spPr>
                      <a:xfrm>
                        <a:off x="4610972" y="3116995"/>
                        <a:ext cx="10922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36B2B1-CE97-4484-B89F-8209DB857956}"/>
              </a:ext>
            </a:extLst>
          </p:cNvPr>
          <p:cNvGraphicFramePr>
            <a:graphicFrameLocks noChangeAspect="1"/>
          </p:cNvGraphicFramePr>
          <p:nvPr/>
        </p:nvGraphicFramePr>
        <p:xfrm>
          <a:off x="10254884" y="3144837"/>
          <a:ext cx="1725612" cy="355600"/>
        </p:xfrm>
        <a:graphic>
          <a:graphicData uri="http://schemas.openxmlformats.org/presentationml/2006/ole">
            <mc:AlternateContent xmlns:mc="http://schemas.openxmlformats.org/markup-compatibility/2006">
              <mc:Choice xmlns:v="urn:schemas-microsoft-com:vml" Requires="v">
                <p:oleObj name="Equation" r:id="rId22" imgW="863280" imgH="177480" progId="Equation.DSMT4">
                  <p:embed/>
                </p:oleObj>
              </mc:Choice>
              <mc:Fallback>
                <p:oleObj name="Equation" r:id="rId22" imgW="863280" imgH="177480" progId="Equation.DSMT4">
                  <p:embed/>
                  <p:pic>
                    <p:nvPicPr>
                      <p:cNvPr id="14" name="Object 13">
                        <a:extLst>
                          <a:ext uri="{FF2B5EF4-FFF2-40B4-BE49-F238E27FC236}">
                            <a16:creationId xmlns:a16="http://schemas.microsoft.com/office/drawing/2014/main" id="{4836B2B1-CE97-4484-B89F-8209DB857956}"/>
                          </a:ext>
                        </a:extLst>
                      </p:cNvPr>
                      <p:cNvPicPr/>
                      <p:nvPr/>
                    </p:nvPicPr>
                    <p:blipFill>
                      <a:blip r:embed="rId23"/>
                      <a:stretch>
                        <a:fillRect/>
                      </a:stretch>
                    </p:blipFill>
                    <p:spPr>
                      <a:xfrm>
                        <a:off x="10254884" y="3144837"/>
                        <a:ext cx="1725612" cy="35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5DB069-9077-4AD1-855A-701D925F1DBB}"/>
              </a:ext>
            </a:extLst>
          </p:cNvPr>
          <p:cNvGraphicFramePr>
            <a:graphicFrameLocks noChangeAspect="1"/>
          </p:cNvGraphicFramePr>
          <p:nvPr/>
        </p:nvGraphicFramePr>
        <p:xfrm>
          <a:off x="10254884" y="3684588"/>
          <a:ext cx="1878012" cy="584200"/>
        </p:xfrm>
        <a:graphic>
          <a:graphicData uri="http://schemas.openxmlformats.org/presentationml/2006/ole">
            <mc:AlternateContent xmlns:mc="http://schemas.openxmlformats.org/markup-compatibility/2006">
              <mc:Choice xmlns:v="urn:schemas-microsoft-com:vml" Requires="v">
                <p:oleObj name="Equation" r:id="rId24" imgW="939600" imgH="291960" progId="Equation.DSMT4">
                  <p:embed/>
                </p:oleObj>
              </mc:Choice>
              <mc:Fallback>
                <p:oleObj name="Equation" r:id="rId24" imgW="939600" imgH="291960" progId="Equation.DSMT4">
                  <p:embed/>
                  <p:pic>
                    <p:nvPicPr>
                      <p:cNvPr id="15" name="Object 14">
                        <a:extLst>
                          <a:ext uri="{FF2B5EF4-FFF2-40B4-BE49-F238E27FC236}">
                            <a16:creationId xmlns:a16="http://schemas.microsoft.com/office/drawing/2014/main" id="{3B5DB069-9077-4AD1-855A-701D925F1DBB}"/>
                          </a:ext>
                        </a:extLst>
                      </p:cNvPr>
                      <p:cNvPicPr/>
                      <p:nvPr/>
                    </p:nvPicPr>
                    <p:blipFill>
                      <a:blip r:embed="rId25"/>
                      <a:stretch>
                        <a:fillRect/>
                      </a:stretch>
                    </p:blipFill>
                    <p:spPr>
                      <a:xfrm>
                        <a:off x="10254884" y="3684588"/>
                        <a:ext cx="1878012" cy="584200"/>
                      </a:xfrm>
                      <a:prstGeom prst="rect">
                        <a:avLst/>
                      </a:prstGeom>
                    </p:spPr>
                  </p:pic>
                </p:oleObj>
              </mc:Fallback>
            </mc:AlternateContent>
          </a:graphicData>
        </a:graphic>
      </p:graphicFrame>
      <p:sp>
        <p:nvSpPr>
          <p:cNvPr id="19" name="Right Brace 18">
            <a:extLst>
              <a:ext uri="{FF2B5EF4-FFF2-40B4-BE49-F238E27FC236}">
                <a16:creationId xmlns:a16="http://schemas.microsoft.com/office/drawing/2014/main" id="{F10B11FE-DFFF-4F3B-9D6C-BCB034ABF900}"/>
              </a:ext>
            </a:extLst>
          </p:cNvPr>
          <p:cNvSpPr/>
          <p:nvPr/>
        </p:nvSpPr>
        <p:spPr>
          <a:xfrm flipH="1">
            <a:off x="5757782"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C1E0DF65-C669-4E8B-AE49-6F86C59F445D}"/>
              </a:ext>
            </a:extLst>
          </p:cNvPr>
          <p:cNvSpPr/>
          <p:nvPr/>
        </p:nvSpPr>
        <p:spPr>
          <a:xfrm flipH="1">
            <a:off x="5751759"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835F4F2B-278E-44E3-8B1B-F8C9B2BC773A}"/>
              </a:ext>
            </a:extLst>
          </p:cNvPr>
          <p:cNvSpPr/>
          <p:nvPr/>
        </p:nvSpPr>
        <p:spPr>
          <a:xfrm>
            <a:off x="9966647" y="3084283"/>
            <a:ext cx="214347" cy="476709"/>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ight Brace 28">
            <a:extLst>
              <a:ext uri="{FF2B5EF4-FFF2-40B4-BE49-F238E27FC236}">
                <a16:creationId xmlns:a16="http://schemas.microsoft.com/office/drawing/2014/main" id="{C01A3FD9-70E9-4649-BBD5-A96AE4C9C5C0}"/>
              </a:ext>
            </a:extLst>
          </p:cNvPr>
          <p:cNvSpPr/>
          <p:nvPr/>
        </p:nvSpPr>
        <p:spPr>
          <a:xfrm>
            <a:off x="9966648" y="3584126"/>
            <a:ext cx="214347" cy="613750"/>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A916176C-A667-4A8A-825B-AA652E01E224}"/>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underestimate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30" name="Rectangle 29">
            <a:extLst>
              <a:ext uri="{FF2B5EF4-FFF2-40B4-BE49-F238E27FC236}">
                <a16:creationId xmlns:a16="http://schemas.microsoft.com/office/drawing/2014/main" id="{AE4C1786-ADFB-4976-BE65-F998E95F2793}"/>
              </a:ext>
            </a:extLst>
          </p:cNvPr>
          <p:cNvSpPr/>
          <p:nvPr/>
        </p:nvSpPr>
        <p:spPr>
          <a:xfrm>
            <a:off x="10651046" y="2283716"/>
            <a:ext cx="1507764"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Slower</a:t>
            </a:r>
          </a:p>
        </p:txBody>
      </p:sp>
      <p:sp>
        <p:nvSpPr>
          <p:cNvPr id="32" name="Rectangle: Rounded Corners 31">
            <a:extLst>
              <a:ext uri="{FF2B5EF4-FFF2-40B4-BE49-F238E27FC236}">
                <a16:creationId xmlns:a16="http://schemas.microsoft.com/office/drawing/2014/main" id="{85638AEF-DD27-4F3A-B99F-04306EA495D7}"/>
              </a:ext>
            </a:extLst>
          </p:cNvPr>
          <p:cNvSpPr/>
          <p:nvPr/>
        </p:nvSpPr>
        <p:spPr>
          <a:xfrm>
            <a:off x="4554089" y="2821255"/>
            <a:ext cx="7604721" cy="102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AE9F65-AD8F-4BB4-8C91-408998278B80}"/>
              </a:ext>
            </a:extLst>
          </p:cNvPr>
          <p:cNvSpPr/>
          <p:nvPr/>
        </p:nvSpPr>
        <p:spPr>
          <a:xfrm>
            <a:off x="4554089" y="5639441"/>
            <a:ext cx="3050200"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Underestimate = </a:t>
            </a:r>
          </a:p>
        </p:txBody>
      </p:sp>
      <p:graphicFrame>
        <p:nvGraphicFramePr>
          <p:cNvPr id="34" name="Object 33">
            <a:extLst>
              <a:ext uri="{FF2B5EF4-FFF2-40B4-BE49-F238E27FC236}">
                <a16:creationId xmlns:a16="http://schemas.microsoft.com/office/drawing/2014/main" id="{18B6496E-7635-43F8-8E23-45D637885F4B}"/>
              </a:ext>
            </a:extLst>
          </p:cNvPr>
          <p:cNvGraphicFramePr>
            <a:graphicFrameLocks noChangeAspect="1"/>
          </p:cNvGraphicFramePr>
          <p:nvPr/>
        </p:nvGraphicFramePr>
        <p:xfrm>
          <a:off x="7162800" y="5438775"/>
          <a:ext cx="1757363" cy="923925"/>
        </p:xfrm>
        <a:graphic>
          <a:graphicData uri="http://schemas.openxmlformats.org/presentationml/2006/ole">
            <mc:AlternateContent xmlns:mc="http://schemas.openxmlformats.org/markup-compatibility/2006">
              <mc:Choice xmlns:v="urn:schemas-microsoft-com:vml" Requires="v">
                <p:oleObj name="Equation" r:id="rId26" imgW="736560" imgH="393480" progId="Equation.DSMT4">
                  <p:embed/>
                </p:oleObj>
              </mc:Choice>
              <mc:Fallback>
                <p:oleObj name="Equation" r:id="rId26" imgW="736560" imgH="393480" progId="Equation.DSMT4">
                  <p:embed/>
                  <p:pic>
                    <p:nvPicPr>
                      <p:cNvPr id="34" name="Object 33">
                        <a:extLst>
                          <a:ext uri="{FF2B5EF4-FFF2-40B4-BE49-F238E27FC236}">
                            <a16:creationId xmlns:a16="http://schemas.microsoft.com/office/drawing/2014/main" id="{18B6496E-7635-43F8-8E23-45D637885F4B}"/>
                          </a:ext>
                        </a:extLst>
                      </p:cNvPr>
                      <p:cNvPicPr/>
                      <p:nvPr/>
                    </p:nvPicPr>
                    <p:blipFill>
                      <a:blip r:embed="rId27"/>
                      <a:stretch>
                        <a:fillRect/>
                      </a:stretch>
                    </p:blipFill>
                    <p:spPr>
                      <a:xfrm>
                        <a:off x="7162800" y="5438775"/>
                        <a:ext cx="1757363" cy="923925"/>
                      </a:xfrm>
                      <a:prstGeom prst="rect">
                        <a:avLst/>
                      </a:prstGeom>
                      <a:solidFill>
                        <a:schemeClr val="bg1"/>
                      </a:solidFill>
                    </p:spPr>
                  </p:pic>
                </p:oleObj>
              </mc:Fallback>
            </mc:AlternateContent>
          </a:graphicData>
        </a:graphic>
      </p:graphicFrame>
      <p:graphicFrame>
        <p:nvGraphicFramePr>
          <p:cNvPr id="35" name="Object 34">
            <a:extLst>
              <a:ext uri="{FF2B5EF4-FFF2-40B4-BE49-F238E27FC236}">
                <a16:creationId xmlns:a16="http://schemas.microsoft.com/office/drawing/2014/main" id="{CE67F28F-DA8B-4CA8-AB96-A29009963757}"/>
              </a:ext>
            </a:extLst>
          </p:cNvPr>
          <p:cNvGraphicFramePr>
            <a:graphicFrameLocks noChangeAspect="1"/>
          </p:cNvGraphicFramePr>
          <p:nvPr/>
        </p:nvGraphicFramePr>
        <p:xfrm>
          <a:off x="9022507" y="5675313"/>
          <a:ext cx="1668462" cy="417512"/>
        </p:xfrm>
        <a:graphic>
          <a:graphicData uri="http://schemas.openxmlformats.org/presentationml/2006/ole">
            <mc:AlternateContent xmlns:mc="http://schemas.openxmlformats.org/markup-compatibility/2006">
              <mc:Choice xmlns:v="urn:schemas-microsoft-com:vml" Requires="v">
                <p:oleObj name="Equation" r:id="rId28" imgW="698400" imgH="177480" progId="Equation.DSMT4">
                  <p:embed/>
                </p:oleObj>
              </mc:Choice>
              <mc:Fallback>
                <p:oleObj name="Equation" r:id="rId28" imgW="698400" imgH="177480" progId="Equation.DSMT4">
                  <p:embed/>
                  <p:pic>
                    <p:nvPicPr>
                      <p:cNvPr id="35" name="Object 34">
                        <a:extLst>
                          <a:ext uri="{FF2B5EF4-FFF2-40B4-BE49-F238E27FC236}">
                            <a16:creationId xmlns:a16="http://schemas.microsoft.com/office/drawing/2014/main" id="{CE67F28F-DA8B-4CA8-AB96-A29009963757}"/>
                          </a:ext>
                        </a:extLst>
                      </p:cNvPr>
                      <p:cNvPicPr/>
                      <p:nvPr/>
                    </p:nvPicPr>
                    <p:blipFill>
                      <a:blip r:embed="rId29"/>
                      <a:stretch>
                        <a:fillRect/>
                      </a:stretch>
                    </p:blipFill>
                    <p:spPr>
                      <a:xfrm>
                        <a:off x="9022507" y="5675313"/>
                        <a:ext cx="1668462" cy="417512"/>
                      </a:xfrm>
                      <a:prstGeom prst="rect">
                        <a:avLst/>
                      </a:prstGeom>
                      <a:solidFill>
                        <a:schemeClr val="bg1"/>
                      </a:solidFill>
                    </p:spPr>
                  </p:pic>
                </p:oleObj>
              </mc:Fallback>
            </mc:AlternateContent>
          </a:graphicData>
        </a:graphic>
      </p:graphicFrame>
      <p:sp>
        <p:nvSpPr>
          <p:cNvPr id="36" name="Title 1">
            <a:extLst>
              <a:ext uri="{FF2B5EF4-FFF2-40B4-BE49-F238E27FC236}">
                <a16:creationId xmlns:a16="http://schemas.microsoft.com/office/drawing/2014/main" id="{9E21BA91-4AE1-453D-8EB9-BF3741F9C2F4}"/>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05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nvGraphicFramePr>
        <p:xfrm>
          <a:off x="943787" y="2600551"/>
          <a:ext cx="7309430" cy="828449"/>
        </p:xfrm>
        <a:graphic>
          <a:graphicData uri="http://schemas.openxmlformats.org/presentationml/2006/ole">
            <mc:AlternateContent xmlns:mc="http://schemas.openxmlformats.org/markup-compatibility/2006">
              <mc:Choice xmlns:v="urn:schemas-microsoft-com:vml" Requires="v">
                <p:oleObj name="Equation" r:id="rId5" imgW="3416040" imgH="393480" progId="Equation.DSMT4">
                  <p:embed/>
                </p:oleObj>
              </mc:Choice>
              <mc:Fallback>
                <p:oleObj name="Equation" r:id="rId5" imgW="3416040" imgH="393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6"/>
                      <a:stretch>
                        <a:fillRect/>
                      </a:stretch>
                    </p:blipFill>
                    <p:spPr>
                      <a:xfrm>
                        <a:off x="943787" y="2600551"/>
                        <a:ext cx="7309430" cy="82844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6E7505-044A-433F-96CC-FF3B64C621CE}"/>
              </a:ext>
            </a:extLst>
          </p:cNvPr>
          <p:cNvGraphicFramePr>
            <a:graphicFrameLocks noChangeAspect="1"/>
          </p:cNvGraphicFramePr>
          <p:nvPr/>
        </p:nvGraphicFramePr>
        <p:xfrm>
          <a:off x="1622774" y="3771469"/>
          <a:ext cx="6630443" cy="828450"/>
        </p:xfrm>
        <a:graphic>
          <a:graphicData uri="http://schemas.openxmlformats.org/presentationml/2006/ole">
            <mc:AlternateContent xmlns:mc="http://schemas.openxmlformats.org/markup-compatibility/2006">
              <mc:Choice xmlns:v="urn:schemas-microsoft-com:vml" Requires="v">
                <p:oleObj name="Equation" r:id="rId7" imgW="3098520" imgH="393480" progId="Equation.DSMT4">
                  <p:embed/>
                </p:oleObj>
              </mc:Choice>
              <mc:Fallback>
                <p:oleObj name="Equation" r:id="rId7" imgW="3098520" imgH="393480" progId="Equation.DSMT4">
                  <p:embed/>
                  <p:pic>
                    <p:nvPicPr>
                      <p:cNvPr id="12" name="Object 11">
                        <a:extLst>
                          <a:ext uri="{FF2B5EF4-FFF2-40B4-BE49-F238E27FC236}">
                            <a16:creationId xmlns:a16="http://schemas.microsoft.com/office/drawing/2014/main" id="{246E7505-044A-433F-96CC-FF3B64C621CE}"/>
                          </a:ext>
                        </a:extLst>
                      </p:cNvPr>
                      <p:cNvPicPr/>
                      <p:nvPr/>
                    </p:nvPicPr>
                    <p:blipFill>
                      <a:blip r:embed="rId8"/>
                      <a:stretch>
                        <a:fillRect/>
                      </a:stretch>
                    </p:blipFill>
                    <p:spPr>
                      <a:xfrm>
                        <a:off x="1622774" y="3771469"/>
                        <a:ext cx="6630443" cy="82845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942258CC-5A23-438E-BCF1-F50D58624A23}"/>
              </a:ext>
            </a:extLst>
          </p:cNvPr>
          <p:cNvSpPr/>
          <p:nvPr/>
        </p:nvSpPr>
        <p:spPr>
          <a:xfrm>
            <a:off x="8932205" y="3321663"/>
            <a:ext cx="2863069"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Error &lt; 5.428 m/s</a:t>
            </a:r>
          </a:p>
        </p:txBody>
      </p:sp>
      <p:sp>
        <p:nvSpPr>
          <p:cNvPr id="5" name="Right Brace 4">
            <a:extLst>
              <a:ext uri="{FF2B5EF4-FFF2-40B4-BE49-F238E27FC236}">
                <a16:creationId xmlns:a16="http://schemas.microsoft.com/office/drawing/2014/main" id="{529A6E34-D776-444A-884F-4873A4D75705}"/>
              </a:ext>
            </a:extLst>
          </p:cNvPr>
          <p:cNvSpPr/>
          <p:nvPr/>
        </p:nvSpPr>
        <p:spPr>
          <a:xfrm>
            <a:off x="8351770" y="2999990"/>
            <a:ext cx="481882" cy="1166566"/>
          </a:xfrm>
          <a:prstGeom prst="rightBrace">
            <a:avLst>
              <a:gd name="adj1" fmla="val 5826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5166550"/>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same approach, find an approximation for the speed of the bolt at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 </a:t>
            </a:r>
            <a:r>
              <a:rPr lang="en-US" sz="2800" u="sng" dirty="0">
                <a:solidFill>
                  <a:srgbClr val="0000FF"/>
                </a:solidFill>
                <a:latin typeface="Times New Roman" panose="02020603050405020304" pitchFamily="18" charset="0"/>
                <a:cs typeface="Times New Roman" panose="02020603050405020304" pitchFamily="18" charset="0"/>
              </a:rPr>
              <a:t>accurate within 0.1 m/s</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9" name="Title 1">
            <a:extLst>
              <a:ext uri="{FF2B5EF4-FFF2-40B4-BE49-F238E27FC236}">
                <a16:creationId xmlns:a16="http://schemas.microsoft.com/office/drawing/2014/main" id="{4D057438-F969-4978-A097-B1A49CD1A5AB}"/>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1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nvGraphicFramePr>
        <p:xfrm>
          <a:off x="3732212" y="2600325"/>
          <a:ext cx="2363788" cy="828675"/>
        </p:xfrm>
        <a:graphic>
          <a:graphicData uri="http://schemas.openxmlformats.org/presentationml/2006/ole">
            <mc:AlternateContent xmlns:mc="http://schemas.openxmlformats.org/markup-compatibility/2006">
              <mc:Choice xmlns:v="urn:schemas-microsoft-com:vml" Requires="v">
                <p:oleObj name="Equation" r:id="rId5" imgW="1104840" imgH="393480" progId="Equation.DSMT4">
                  <p:embed/>
                </p:oleObj>
              </mc:Choice>
              <mc:Fallback>
                <p:oleObj name="Equation" r:id="rId5" imgW="1104840" imgH="393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6"/>
                      <a:stretch>
                        <a:fillRect/>
                      </a:stretch>
                    </p:blipFill>
                    <p:spPr>
                      <a:xfrm>
                        <a:off x="3732212" y="2600325"/>
                        <a:ext cx="2363788" cy="8286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6E7505-044A-433F-96CC-FF3B64C621CE}"/>
              </a:ext>
            </a:extLst>
          </p:cNvPr>
          <p:cNvGraphicFramePr>
            <a:graphicFrameLocks noChangeAspect="1"/>
          </p:cNvGraphicFramePr>
          <p:nvPr/>
        </p:nvGraphicFramePr>
        <p:xfrm>
          <a:off x="3741738" y="3771900"/>
          <a:ext cx="2390775" cy="828675"/>
        </p:xfrm>
        <a:graphic>
          <a:graphicData uri="http://schemas.openxmlformats.org/presentationml/2006/ole">
            <mc:AlternateContent xmlns:mc="http://schemas.openxmlformats.org/markup-compatibility/2006">
              <mc:Choice xmlns:v="urn:schemas-microsoft-com:vml" Requires="v">
                <p:oleObj name="Equation" r:id="rId7" imgW="1117440" imgH="393480" progId="Equation.DSMT4">
                  <p:embed/>
                </p:oleObj>
              </mc:Choice>
              <mc:Fallback>
                <p:oleObj name="Equation" r:id="rId7" imgW="1117440" imgH="393480" progId="Equation.DSMT4">
                  <p:embed/>
                  <p:pic>
                    <p:nvPicPr>
                      <p:cNvPr id="12" name="Object 11">
                        <a:extLst>
                          <a:ext uri="{FF2B5EF4-FFF2-40B4-BE49-F238E27FC236}">
                            <a16:creationId xmlns:a16="http://schemas.microsoft.com/office/drawing/2014/main" id="{246E7505-044A-433F-96CC-FF3B64C621CE}"/>
                          </a:ext>
                        </a:extLst>
                      </p:cNvPr>
                      <p:cNvPicPr/>
                      <p:nvPr/>
                    </p:nvPicPr>
                    <p:blipFill>
                      <a:blip r:embed="rId8"/>
                      <a:stretch>
                        <a:fillRect/>
                      </a:stretch>
                    </p:blipFill>
                    <p:spPr>
                      <a:xfrm>
                        <a:off x="3741738" y="3771900"/>
                        <a:ext cx="2390775" cy="828675"/>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942258CC-5A23-438E-BCF1-F50D58624A23}"/>
              </a:ext>
            </a:extLst>
          </p:cNvPr>
          <p:cNvSpPr/>
          <p:nvPr/>
        </p:nvSpPr>
        <p:spPr>
          <a:xfrm>
            <a:off x="6771430" y="3362027"/>
            <a:ext cx="2863069"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Error &lt; 0.11 m/s</a:t>
            </a:r>
          </a:p>
        </p:txBody>
      </p:sp>
      <p:sp>
        <p:nvSpPr>
          <p:cNvPr id="5" name="Right Brace 4">
            <a:extLst>
              <a:ext uri="{FF2B5EF4-FFF2-40B4-BE49-F238E27FC236}">
                <a16:creationId xmlns:a16="http://schemas.microsoft.com/office/drawing/2014/main" id="{529A6E34-D776-444A-884F-4873A4D75705}"/>
              </a:ext>
            </a:extLst>
          </p:cNvPr>
          <p:cNvSpPr/>
          <p:nvPr/>
        </p:nvSpPr>
        <p:spPr>
          <a:xfrm>
            <a:off x="6192774" y="3033856"/>
            <a:ext cx="481882" cy="1166566"/>
          </a:xfrm>
          <a:prstGeom prst="rightBrace">
            <a:avLst>
              <a:gd name="adj1" fmla="val 5826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5166550"/>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same approach, find an approximation for the speed of the bolt at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 </a:t>
            </a:r>
            <a:r>
              <a:rPr lang="en-US" sz="2800" u="sng" dirty="0">
                <a:solidFill>
                  <a:srgbClr val="0000FF"/>
                </a:solidFill>
                <a:latin typeface="Times New Roman" panose="02020603050405020304" pitchFamily="18" charset="0"/>
                <a:cs typeface="Times New Roman" panose="02020603050405020304" pitchFamily="18" charset="0"/>
              </a:rPr>
              <a:t>accurate within 0.1 m/s</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5D05EBD-3E18-451F-A091-6F3AB04CF946}"/>
              </a:ext>
            </a:extLst>
          </p:cNvPr>
          <p:cNvSpPr txBox="1"/>
          <p:nvPr/>
        </p:nvSpPr>
        <p:spPr>
          <a:xfrm>
            <a:off x="8960017" y="1229669"/>
            <a:ext cx="2249335" cy="954107"/>
          </a:xfrm>
          <a:prstGeom prst="rect">
            <a:avLst/>
          </a:prstGeom>
          <a:noFill/>
          <a:ln w="38100">
            <a:solidFill>
              <a:srgbClr val="008700"/>
            </a:solidFill>
          </a:ln>
        </p:spPr>
        <p:txBody>
          <a:bodyPr wrap="none" rtlCol="0">
            <a:spAutoFit/>
          </a:bodyPr>
          <a:lstStyle/>
          <a:p>
            <a:pPr algn="ctr"/>
            <a:r>
              <a:rPr lang="en-US" sz="2800" b="1" dirty="0">
                <a:solidFill>
                  <a:srgbClr val="008700"/>
                </a:solidFill>
                <a:latin typeface="Times New Roman" panose="02020603050405020304" pitchFamily="18" charset="0"/>
                <a:cs typeface="Times New Roman" panose="02020603050405020304" pitchFamily="18" charset="0"/>
              </a:rPr>
              <a:t>Try</a:t>
            </a:r>
          </a:p>
          <a:p>
            <a:pPr algn="ctr"/>
            <a:r>
              <a:rPr lang="en-US" sz="2800" b="1" dirty="0">
                <a:solidFill>
                  <a:srgbClr val="008700"/>
                </a:solidFill>
                <a:latin typeface="Times New Roman" panose="02020603050405020304" pitchFamily="18" charset="0"/>
                <a:cs typeface="Times New Roman" panose="02020603050405020304" pitchFamily="18" charset="0"/>
              </a:rPr>
              <a:t>                       </a:t>
            </a:r>
          </a:p>
        </p:txBody>
      </p:sp>
      <p:graphicFrame>
        <p:nvGraphicFramePr>
          <p:cNvPr id="10" name="Object 9">
            <a:extLst>
              <a:ext uri="{FF2B5EF4-FFF2-40B4-BE49-F238E27FC236}">
                <a16:creationId xmlns:a16="http://schemas.microsoft.com/office/drawing/2014/main" id="{19B5E61C-C345-4FD1-93BB-4129C43EE792}"/>
              </a:ext>
            </a:extLst>
          </p:cNvPr>
          <p:cNvGraphicFramePr>
            <a:graphicFrameLocks noChangeAspect="1"/>
          </p:cNvGraphicFramePr>
          <p:nvPr>
            <p:extLst>
              <p:ext uri="{D42A27DB-BD31-4B8C-83A1-F6EECF244321}">
                <p14:modId xmlns:p14="http://schemas.microsoft.com/office/powerpoint/2010/main" val="4162347801"/>
              </p:ext>
            </p:extLst>
          </p:nvPr>
        </p:nvGraphicFramePr>
        <p:xfrm>
          <a:off x="9248952" y="1698127"/>
          <a:ext cx="1671464" cy="490019"/>
        </p:xfrm>
        <a:graphic>
          <a:graphicData uri="http://schemas.openxmlformats.org/presentationml/2006/ole">
            <mc:AlternateContent xmlns:mc="http://schemas.openxmlformats.org/markup-compatibility/2006">
              <mc:Choice xmlns:v="urn:schemas-microsoft-com:vml" Requires="v">
                <p:oleObj name="Equation" r:id="rId9" imgW="596880" imgH="177480" progId="Equation.DSMT4">
                  <p:embed/>
                </p:oleObj>
              </mc:Choice>
              <mc:Fallback>
                <p:oleObj name="Equation" r:id="rId9" imgW="596880" imgH="177480" progId="Equation.DSMT4">
                  <p:embed/>
                  <p:pic>
                    <p:nvPicPr>
                      <p:cNvPr id="10" name="Object 9">
                        <a:extLst>
                          <a:ext uri="{FF2B5EF4-FFF2-40B4-BE49-F238E27FC236}">
                            <a16:creationId xmlns:a16="http://schemas.microsoft.com/office/drawing/2014/main" id="{19B5E61C-C345-4FD1-93BB-4129C43EE792}"/>
                          </a:ext>
                        </a:extLst>
                      </p:cNvPr>
                      <p:cNvPicPr/>
                      <p:nvPr/>
                    </p:nvPicPr>
                    <p:blipFill>
                      <a:blip r:embed="rId10"/>
                      <a:stretch>
                        <a:fillRect/>
                      </a:stretch>
                    </p:blipFill>
                    <p:spPr>
                      <a:xfrm>
                        <a:off x="9248952" y="1698127"/>
                        <a:ext cx="1671464" cy="49001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6BFC2F5-59DC-4B2E-8194-97FBF0DF01BA}"/>
              </a:ext>
            </a:extLst>
          </p:cNvPr>
          <p:cNvSpPr txBox="1"/>
          <p:nvPr/>
        </p:nvSpPr>
        <p:spPr>
          <a:xfrm>
            <a:off x="1486645" y="2747877"/>
            <a:ext cx="219483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Overestimate:</a:t>
            </a:r>
          </a:p>
        </p:txBody>
      </p:sp>
      <p:sp>
        <p:nvSpPr>
          <p:cNvPr id="15" name="TextBox 14">
            <a:extLst>
              <a:ext uri="{FF2B5EF4-FFF2-40B4-BE49-F238E27FC236}">
                <a16:creationId xmlns:a16="http://schemas.microsoft.com/office/drawing/2014/main" id="{758C9701-77FC-4C5A-B9E8-4DFF9E8233AD}"/>
              </a:ext>
            </a:extLst>
          </p:cNvPr>
          <p:cNvSpPr txBox="1"/>
          <p:nvPr/>
        </p:nvSpPr>
        <p:spPr>
          <a:xfrm>
            <a:off x="1307109" y="3930204"/>
            <a:ext cx="237436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Underestimate:</a:t>
            </a:r>
          </a:p>
        </p:txBody>
      </p:sp>
      <p:sp>
        <p:nvSpPr>
          <p:cNvPr id="16" name="Rectangle 15">
            <a:extLst>
              <a:ext uri="{FF2B5EF4-FFF2-40B4-BE49-F238E27FC236}">
                <a16:creationId xmlns:a16="http://schemas.microsoft.com/office/drawing/2014/main" id="{074497A3-0840-4587-8120-7C91E69B3A60}"/>
              </a:ext>
            </a:extLst>
          </p:cNvPr>
          <p:cNvSpPr/>
          <p:nvPr/>
        </p:nvSpPr>
        <p:spPr>
          <a:xfrm>
            <a:off x="7115175" y="3998508"/>
            <a:ext cx="4893935"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not quite good enough</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(but will accept either for now)</a:t>
            </a:r>
          </a:p>
        </p:txBody>
      </p:sp>
      <p:sp>
        <p:nvSpPr>
          <p:cNvPr id="17" name="Title 1">
            <a:extLst>
              <a:ext uri="{FF2B5EF4-FFF2-40B4-BE49-F238E27FC236}">
                <a16:creationId xmlns:a16="http://schemas.microsoft.com/office/drawing/2014/main" id="{B8B02609-4144-4975-AFC5-871F305CB388}"/>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nvGraphicFramePr>
        <p:xfrm>
          <a:off x="3719513" y="2600325"/>
          <a:ext cx="2390775" cy="828675"/>
        </p:xfrm>
        <a:graphic>
          <a:graphicData uri="http://schemas.openxmlformats.org/presentationml/2006/ole">
            <mc:AlternateContent xmlns:mc="http://schemas.openxmlformats.org/markup-compatibility/2006">
              <mc:Choice xmlns:v="urn:schemas-microsoft-com:vml" Requires="v">
                <p:oleObj name="Equation" r:id="rId5" imgW="1117440" imgH="393480" progId="Equation.DSMT4">
                  <p:embed/>
                </p:oleObj>
              </mc:Choice>
              <mc:Fallback>
                <p:oleObj name="Equation" r:id="rId5" imgW="1117440" imgH="393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6"/>
                      <a:stretch>
                        <a:fillRect/>
                      </a:stretch>
                    </p:blipFill>
                    <p:spPr>
                      <a:xfrm>
                        <a:off x="3719513" y="2600325"/>
                        <a:ext cx="2390775" cy="8286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6E7505-044A-433F-96CC-FF3B64C621CE}"/>
              </a:ext>
            </a:extLst>
          </p:cNvPr>
          <p:cNvGraphicFramePr>
            <a:graphicFrameLocks noChangeAspect="1"/>
          </p:cNvGraphicFramePr>
          <p:nvPr/>
        </p:nvGraphicFramePr>
        <p:xfrm>
          <a:off x="3741738" y="3771900"/>
          <a:ext cx="2390775" cy="828675"/>
        </p:xfrm>
        <a:graphic>
          <a:graphicData uri="http://schemas.openxmlformats.org/presentationml/2006/ole">
            <mc:AlternateContent xmlns:mc="http://schemas.openxmlformats.org/markup-compatibility/2006">
              <mc:Choice xmlns:v="urn:schemas-microsoft-com:vml" Requires="v">
                <p:oleObj name="Equation" r:id="rId7" imgW="1117440" imgH="393480" progId="Equation.DSMT4">
                  <p:embed/>
                </p:oleObj>
              </mc:Choice>
              <mc:Fallback>
                <p:oleObj name="Equation" r:id="rId7" imgW="1117440" imgH="393480" progId="Equation.DSMT4">
                  <p:embed/>
                  <p:pic>
                    <p:nvPicPr>
                      <p:cNvPr id="12" name="Object 11">
                        <a:extLst>
                          <a:ext uri="{FF2B5EF4-FFF2-40B4-BE49-F238E27FC236}">
                            <a16:creationId xmlns:a16="http://schemas.microsoft.com/office/drawing/2014/main" id="{246E7505-044A-433F-96CC-FF3B64C621CE}"/>
                          </a:ext>
                        </a:extLst>
                      </p:cNvPr>
                      <p:cNvPicPr/>
                      <p:nvPr/>
                    </p:nvPicPr>
                    <p:blipFill>
                      <a:blip r:embed="rId8"/>
                      <a:stretch>
                        <a:fillRect/>
                      </a:stretch>
                    </p:blipFill>
                    <p:spPr>
                      <a:xfrm>
                        <a:off x="3741738" y="3771900"/>
                        <a:ext cx="2390775" cy="828675"/>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942258CC-5A23-438E-BCF1-F50D58624A23}"/>
              </a:ext>
            </a:extLst>
          </p:cNvPr>
          <p:cNvSpPr/>
          <p:nvPr/>
        </p:nvSpPr>
        <p:spPr>
          <a:xfrm>
            <a:off x="6771430" y="3362027"/>
            <a:ext cx="2863069"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Error &lt; 0.054 m/s</a:t>
            </a:r>
          </a:p>
        </p:txBody>
      </p:sp>
      <p:sp>
        <p:nvSpPr>
          <p:cNvPr id="5" name="Right Brace 4">
            <a:extLst>
              <a:ext uri="{FF2B5EF4-FFF2-40B4-BE49-F238E27FC236}">
                <a16:creationId xmlns:a16="http://schemas.microsoft.com/office/drawing/2014/main" id="{529A6E34-D776-444A-884F-4873A4D75705}"/>
              </a:ext>
            </a:extLst>
          </p:cNvPr>
          <p:cNvSpPr/>
          <p:nvPr/>
        </p:nvSpPr>
        <p:spPr>
          <a:xfrm>
            <a:off x="6192774" y="3033856"/>
            <a:ext cx="481882" cy="1166566"/>
          </a:xfrm>
          <a:prstGeom prst="rightBrace">
            <a:avLst>
              <a:gd name="adj1" fmla="val 5826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5610257"/>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same approach, find an approximation for the speed of the bolt at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 </a:t>
            </a:r>
            <a:r>
              <a:rPr lang="en-US" sz="2800" u="sng" dirty="0">
                <a:solidFill>
                  <a:srgbClr val="0000FF"/>
                </a:solidFill>
                <a:latin typeface="Times New Roman" panose="02020603050405020304" pitchFamily="18" charset="0"/>
                <a:cs typeface="Times New Roman" panose="02020603050405020304" pitchFamily="18" charset="0"/>
              </a:rPr>
              <a:t>accurate within 0.1 m/s</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5D05EBD-3E18-451F-A091-6F3AB04CF946}"/>
              </a:ext>
            </a:extLst>
          </p:cNvPr>
          <p:cNvSpPr txBox="1"/>
          <p:nvPr/>
        </p:nvSpPr>
        <p:spPr>
          <a:xfrm>
            <a:off x="8960017" y="1229669"/>
            <a:ext cx="2249335" cy="954107"/>
          </a:xfrm>
          <a:prstGeom prst="rect">
            <a:avLst/>
          </a:prstGeom>
          <a:noFill/>
          <a:ln w="38100">
            <a:solidFill>
              <a:srgbClr val="008700"/>
            </a:solidFill>
          </a:ln>
        </p:spPr>
        <p:txBody>
          <a:bodyPr wrap="none" rtlCol="0">
            <a:spAutoFit/>
          </a:bodyPr>
          <a:lstStyle/>
          <a:p>
            <a:pPr algn="ctr"/>
            <a:r>
              <a:rPr lang="en-US" sz="2800" b="1" dirty="0">
                <a:solidFill>
                  <a:srgbClr val="00875A"/>
                </a:solidFill>
                <a:latin typeface="Times New Roman" panose="02020603050405020304" pitchFamily="18" charset="0"/>
                <a:cs typeface="Times New Roman" panose="02020603050405020304" pitchFamily="18" charset="0"/>
              </a:rPr>
              <a:t>Try</a:t>
            </a:r>
          </a:p>
          <a:p>
            <a:pPr algn="ctr"/>
            <a:r>
              <a:rPr lang="en-US" sz="2800" b="1" dirty="0">
                <a:solidFill>
                  <a:srgbClr val="00875A"/>
                </a:solidFill>
                <a:latin typeface="Times New Roman" panose="02020603050405020304" pitchFamily="18" charset="0"/>
                <a:cs typeface="Times New Roman" panose="02020603050405020304" pitchFamily="18" charset="0"/>
              </a:rPr>
              <a:t>                       </a:t>
            </a:r>
          </a:p>
        </p:txBody>
      </p:sp>
      <p:graphicFrame>
        <p:nvGraphicFramePr>
          <p:cNvPr id="10" name="Object 9">
            <a:extLst>
              <a:ext uri="{FF2B5EF4-FFF2-40B4-BE49-F238E27FC236}">
                <a16:creationId xmlns:a16="http://schemas.microsoft.com/office/drawing/2014/main" id="{19B5E61C-C345-4FD1-93BB-4129C43EE792}"/>
              </a:ext>
            </a:extLst>
          </p:cNvPr>
          <p:cNvGraphicFramePr>
            <a:graphicFrameLocks noChangeAspect="1"/>
          </p:cNvGraphicFramePr>
          <p:nvPr>
            <p:extLst>
              <p:ext uri="{D42A27DB-BD31-4B8C-83A1-F6EECF244321}">
                <p14:modId xmlns:p14="http://schemas.microsoft.com/office/powerpoint/2010/main" val="735697963"/>
              </p:ext>
            </p:extLst>
          </p:nvPr>
        </p:nvGraphicFramePr>
        <p:xfrm>
          <a:off x="9124950" y="1698625"/>
          <a:ext cx="1920875" cy="488950"/>
        </p:xfrm>
        <a:graphic>
          <a:graphicData uri="http://schemas.openxmlformats.org/presentationml/2006/ole">
            <mc:AlternateContent xmlns:mc="http://schemas.openxmlformats.org/markup-compatibility/2006">
              <mc:Choice xmlns:v="urn:schemas-microsoft-com:vml" Requires="v">
                <p:oleObj name="Equation" r:id="rId9" imgW="685800" imgH="177480" progId="Equation.DSMT4">
                  <p:embed/>
                </p:oleObj>
              </mc:Choice>
              <mc:Fallback>
                <p:oleObj name="Equation" r:id="rId9" imgW="685800" imgH="177480" progId="Equation.DSMT4">
                  <p:embed/>
                  <p:pic>
                    <p:nvPicPr>
                      <p:cNvPr id="10" name="Object 9">
                        <a:extLst>
                          <a:ext uri="{FF2B5EF4-FFF2-40B4-BE49-F238E27FC236}">
                            <a16:creationId xmlns:a16="http://schemas.microsoft.com/office/drawing/2014/main" id="{19B5E61C-C345-4FD1-93BB-4129C43EE792}"/>
                          </a:ext>
                        </a:extLst>
                      </p:cNvPr>
                      <p:cNvPicPr/>
                      <p:nvPr/>
                    </p:nvPicPr>
                    <p:blipFill>
                      <a:blip r:embed="rId10"/>
                      <a:stretch>
                        <a:fillRect/>
                      </a:stretch>
                    </p:blipFill>
                    <p:spPr>
                      <a:xfrm>
                        <a:off x="9124950" y="1698625"/>
                        <a:ext cx="1920875" cy="4889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6BFC2F5-59DC-4B2E-8194-97FBF0DF01BA}"/>
              </a:ext>
            </a:extLst>
          </p:cNvPr>
          <p:cNvSpPr txBox="1"/>
          <p:nvPr/>
        </p:nvSpPr>
        <p:spPr>
          <a:xfrm>
            <a:off x="1486645" y="2747877"/>
            <a:ext cx="219483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Overestimate:</a:t>
            </a:r>
          </a:p>
        </p:txBody>
      </p:sp>
      <p:sp>
        <p:nvSpPr>
          <p:cNvPr id="15" name="TextBox 14">
            <a:extLst>
              <a:ext uri="{FF2B5EF4-FFF2-40B4-BE49-F238E27FC236}">
                <a16:creationId xmlns:a16="http://schemas.microsoft.com/office/drawing/2014/main" id="{758C9701-77FC-4C5A-B9E8-4DFF9E8233AD}"/>
              </a:ext>
            </a:extLst>
          </p:cNvPr>
          <p:cNvSpPr txBox="1"/>
          <p:nvPr/>
        </p:nvSpPr>
        <p:spPr>
          <a:xfrm>
            <a:off x="1307109" y="3930204"/>
            <a:ext cx="237436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Underestimate:</a:t>
            </a:r>
          </a:p>
        </p:txBody>
      </p:sp>
      <p:sp>
        <p:nvSpPr>
          <p:cNvPr id="17" name="Rectangle 16">
            <a:extLst>
              <a:ext uri="{FF2B5EF4-FFF2-40B4-BE49-F238E27FC236}">
                <a16:creationId xmlns:a16="http://schemas.microsoft.com/office/drawing/2014/main" id="{43FA38B1-8171-4608-94CD-33106DBB4E02}"/>
              </a:ext>
            </a:extLst>
          </p:cNvPr>
          <p:cNvSpPr/>
          <p:nvPr/>
        </p:nvSpPr>
        <p:spPr>
          <a:xfrm>
            <a:off x="9224824" y="4174617"/>
            <a:ext cx="2863069" cy="1384995"/>
          </a:xfrm>
          <a:prstGeom prst="rect">
            <a:avLst/>
          </a:prstGeom>
          <a:ln w="38100">
            <a:solidFill>
              <a:srgbClr val="FF0000"/>
            </a:solidFill>
          </a:ln>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Will accept answers between 26.3 and 26.5 m/s</a:t>
            </a:r>
          </a:p>
        </p:txBody>
      </p:sp>
      <p:pic>
        <p:nvPicPr>
          <p:cNvPr id="16" name="Picture 15">
            <a:extLst>
              <a:ext uri="{FF2B5EF4-FFF2-40B4-BE49-F238E27FC236}">
                <a16:creationId xmlns:a16="http://schemas.microsoft.com/office/drawing/2014/main" id="{DF4C26F4-5C6E-457C-BA4A-73DDC0543912}"/>
              </a:ext>
            </a:extLst>
          </p:cNvPr>
          <p:cNvPicPr>
            <a:picLocks noChangeAspect="1"/>
          </p:cNvPicPr>
          <p:nvPr/>
        </p:nvPicPr>
        <p:blipFill>
          <a:blip r:embed="rId11"/>
          <a:stretch>
            <a:fillRect/>
          </a:stretch>
        </p:blipFill>
        <p:spPr>
          <a:xfrm>
            <a:off x="9446386" y="2895626"/>
            <a:ext cx="828298" cy="940399"/>
          </a:xfrm>
          <a:prstGeom prst="rect">
            <a:avLst/>
          </a:prstGeom>
        </p:spPr>
      </p:pic>
      <p:sp>
        <p:nvSpPr>
          <p:cNvPr id="18" name="Title 1">
            <a:extLst>
              <a:ext uri="{FF2B5EF4-FFF2-40B4-BE49-F238E27FC236}">
                <a16:creationId xmlns:a16="http://schemas.microsoft.com/office/drawing/2014/main" id="{053CA013-38BF-4384-A28B-B7BE6C0ED615}"/>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96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4" grpId="0"/>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AE8B06-F3FD-4B81-BF16-6F30C57C60E1}"/>
              </a:ext>
            </a:extLst>
          </p:cNvPr>
          <p:cNvSpPr/>
          <p:nvPr/>
        </p:nvSpPr>
        <p:spPr>
          <a:xfrm>
            <a:off x="363436" y="2618388"/>
            <a:ext cx="10436326" cy="3941653"/>
          </a:xfrm>
          <a:prstGeom prst="rect">
            <a:avLst/>
          </a:prstGeom>
        </p:spPr>
        <p:txBody>
          <a:bodyPr wrap="square" numCol="2">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gives the change in height of the bolt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h</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starting at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seconds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seconds?</a:t>
            </a:r>
          </a:p>
        </p:txBody>
      </p:sp>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nvGraphicFramePr>
        <p:xfrm>
          <a:off x="1433513" y="2722563"/>
          <a:ext cx="406400" cy="373062"/>
        </p:xfrm>
        <a:graphic>
          <a:graphicData uri="http://schemas.openxmlformats.org/presentationml/2006/ole">
            <mc:AlternateContent xmlns:mc="http://schemas.openxmlformats.org/markup-compatibility/2006">
              <mc:Choice xmlns:v="urn:schemas-microsoft-com:vml" Requires="v">
                <p:oleObj name="Equation" r:id="rId3" imgW="190440" imgH="177480" progId="Equation.DSMT4">
                  <p:embed/>
                </p:oleObj>
              </mc:Choice>
              <mc:Fallback>
                <p:oleObj name="Equation" r:id="rId3" imgW="190440" imgH="177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4"/>
                      <a:stretch>
                        <a:fillRect/>
                      </a:stretch>
                    </p:blipFill>
                    <p:spPr>
                      <a:xfrm>
                        <a:off x="1433513" y="2722563"/>
                        <a:ext cx="406400" cy="3730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5C5D98A-11FE-42A4-972F-95888F51D3CA}"/>
              </a:ext>
            </a:extLst>
          </p:cNvPr>
          <p:cNvGraphicFramePr>
            <a:graphicFrameLocks noChangeAspect="1"/>
          </p:cNvGraphicFramePr>
          <p:nvPr>
            <p:extLst>
              <p:ext uri="{D42A27DB-BD31-4B8C-83A1-F6EECF244321}">
                <p14:modId xmlns:p14="http://schemas.microsoft.com/office/powerpoint/2010/main" val="3680493378"/>
              </p:ext>
            </p:extLst>
          </p:nvPr>
        </p:nvGraphicFramePr>
        <p:xfrm>
          <a:off x="1433597" y="5289812"/>
          <a:ext cx="2119312" cy="427038"/>
        </p:xfrm>
        <a:graphic>
          <a:graphicData uri="http://schemas.openxmlformats.org/presentationml/2006/ole">
            <mc:AlternateContent xmlns:mc="http://schemas.openxmlformats.org/markup-compatibility/2006">
              <mc:Choice xmlns:v="urn:schemas-microsoft-com:vml" Requires="v">
                <p:oleObj name="Equation" r:id="rId5" imgW="990360" imgH="203040" progId="Equation.DSMT4">
                  <p:embed/>
                </p:oleObj>
              </mc:Choice>
              <mc:Fallback>
                <p:oleObj name="Equation" r:id="rId5" imgW="990360" imgH="203040" progId="Equation.DSMT4">
                  <p:embed/>
                  <p:pic>
                    <p:nvPicPr>
                      <p:cNvPr id="9" name="Object 8">
                        <a:extLst>
                          <a:ext uri="{FF2B5EF4-FFF2-40B4-BE49-F238E27FC236}">
                            <a16:creationId xmlns:a16="http://schemas.microsoft.com/office/drawing/2014/main" id="{F5C5D98A-11FE-42A4-972F-95888F51D3CA}"/>
                          </a:ext>
                        </a:extLst>
                      </p:cNvPr>
                      <p:cNvPicPr/>
                      <p:nvPr/>
                    </p:nvPicPr>
                    <p:blipFill>
                      <a:blip r:embed="rId6"/>
                      <a:stretch>
                        <a:fillRect/>
                      </a:stretch>
                    </p:blipFill>
                    <p:spPr>
                      <a:xfrm>
                        <a:off x="1433597" y="5289812"/>
                        <a:ext cx="2119312" cy="42703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1AA2186-D75B-4D70-8216-E622C4126934}"/>
              </a:ext>
            </a:extLst>
          </p:cNvPr>
          <p:cNvGraphicFramePr>
            <a:graphicFrameLocks noChangeAspect="1"/>
          </p:cNvGraphicFramePr>
          <p:nvPr/>
        </p:nvGraphicFramePr>
        <p:xfrm>
          <a:off x="1433597" y="3984714"/>
          <a:ext cx="1250950" cy="427038"/>
        </p:xfrm>
        <a:graphic>
          <a:graphicData uri="http://schemas.openxmlformats.org/presentationml/2006/ole">
            <mc:AlternateContent xmlns:mc="http://schemas.openxmlformats.org/markup-compatibility/2006">
              <mc:Choice xmlns:v="urn:schemas-microsoft-com:vml" Requires="v">
                <p:oleObj name="Equation" r:id="rId7" imgW="583920" imgH="203040" progId="Equation.DSMT4">
                  <p:embed/>
                </p:oleObj>
              </mc:Choice>
              <mc:Fallback>
                <p:oleObj name="Equation" r:id="rId7" imgW="583920" imgH="203040" progId="Equation.DSMT4">
                  <p:embed/>
                  <p:pic>
                    <p:nvPicPr>
                      <p:cNvPr id="18" name="Object 17">
                        <a:extLst>
                          <a:ext uri="{FF2B5EF4-FFF2-40B4-BE49-F238E27FC236}">
                            <a16:creationId xmlns:a16="http://schemas.microsoft.com/office/drawing/2014/main" id="{91AA2186-D75B-4D70-8216-E622C4126934}"/>
                          </a:ext>
                        </a:extLst>
                      </p:cNvPr>
                      <p:cNvPicPr/>
                      <p:nvPr/>
                    </p:nvPicPr>
                    <p:blipFill>
                      <a:blip r:embed="rId8"/>
                      <a:stretch>
                        <a:fillRect/>
                      </a:stretch>
                    </p:blipFill>
                    <p:spPr>
                      <a:xfrm>
                        <a:off x="1433597" y="3984714"/>
                        <a:ext cx="1250950" cy="42703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58E13F28-F4BE-4BAC-B33B-57E292A52216}"/>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4035FE40-5440-1E57-D146-1E9B525C865A}"/>
              </a:ext>
            </a:extLst>
          </p:cNvPr>
          <p:cNvGraphicFramePr>
            <a:graphicFrameLocks noChangeAspect="1"/>
          </p:cNvGraphicFramePr>
          <p:nvPr>
            <p:extLst>
              <p:ext uri="{D42A27DB-BD31-4B8C-83A1-F6EECF244321}">
                <p14:modId xmlns:p14="http://schemas.microsoft.com/office/powerpoint/2010/main" val="3604130613"/>
              </p:ext>
            </p:extLst>
          </p:nvPr>
        </p:nvGraphicFramePr>
        <p:xfrm>
          <a:off x="6585303" y="3984715"/>
          <a:ext cx="1657350" cy="427037"/>
        </p:xfrm>
        <a:graphic>
          <a:graphicData uri="http://schemas.openxmlformats.org/presentationml/2006/ole">
            <mc:AlternateContent xmlns:mc="http://schemas.openxmlformats.org/markup-compatibility/2006">
              <mc:Choice xmlns:v="urn:schemas-microsoft-com:vml" Requires="v">
                <p:oleObj name="Equation" r:id="rId9" imgW="774360" imgH="203040" progId="Equation.DSMT4">
                  <p:embed/>
                </p:oleObj>
              </mc:Choice>
              <mc:Fallback>
                <p:oleObj name="Equation" r:id="rId9" imgW="774360" imgH="203040" progId="Equation.DSMT4">
                  <p:embed/>
                  <p:pic>
                    <p:nvPicPr>
                      <p:cNvPr id="10" name="Object 9">
                        <a:extLst>
                          <a:ext uri="{FF2B5EF4-FFF2-40B4-BE49-F238E27FC236}">
                            <a16:creationId xmlns:a16="http://schemas.microsoft.com/office/drawing/2014/main" id="{E9D7F075-FC96-43A9-9E27-A6A2BFD0837A}"/>
                          </a:ext>
                        </a:extLst>
                      </p:cNvPr>
                      <p:cNvPicPr/>
                      <p:nvPr/>
                    </p:nvPicPr>
                    <p:blipFill>
                      <a:blip r:embed="rId10"/>
                      <a:stretch>
                        <a:fillRect/>
                      </a:stretch>
                    </p:blipFill>
                    <p:spPr>
                      <a:xfrm>
                        <a:off x="6585303" y="3984715"/>
                        <a:ext cx="1657350" cy="4270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E5E8BA0-2509-A463-DEFD-6857B1FA402A}"/>
              </a:ext>
            </a:extLst>
          </p:cNvPr>
          <p:cNvGraphicFramePr>
            <a:graphicFrameLocks noChangeAspect="1"/>
          </p:cNvGraphicFramePr>
          <p:nvPr>
            <p:extLst>
              <p:ext uri="{D42A27DB-BD31-4B8C-83A1-F6EECF244321}">
                <p14:modId xmlns:p14="http://schemas.microsoft.com/office/powerpoint/2010/main" val="1113363496"/>
              </p:ext>
            </p:extLst>
          </p:nvPr>
        </p:nvGraphicFramePr>
        <p:xfrm>
          <a:off x="6585303" y="2716566"/>
          <a:ext cx="977900" cy="427037"/>
        </p:xfrm>
        <a:graphic>
          <a:graphicData uri="http://schemas.openxmlformats.org/presentationml/2006/ole">
            <mc:AlternateContent xmlns:mc="http://schemas.openxmlformats.org/markup-compatibility/2006">
              <mc:Choice xmlns:v="urn:schemas-microsoft-com:vml" Requires="v">
                <p:oleObj name="Equation" r:id="rId11" imgW="457200" imgH="203040" progId="Equation.DSMT4">
                  <p:embed/>
                </p:oleObj>
              </mc:Choice>
              <mc:Fallback>
                <p:oleObj name="Equation" r:id="rId11" imgW="457200" imgH="203040" progId="Equation.DSMT4">
                  <p:embed/>
                  <p:pic>
                    <p:nvPicPr>
                      <p:cNvPr id="15" name="Object 14">
                        <a:extLst>
                          <a:ext uri="{FF2B5EF4-FFF2-40B4-BE49-F238E27FC236}">
                            <a16:creationId xmlns:a16="http://schemas.microsoft.com/office/drawing/2014/main" id="{CD55CC95-D754-4D00-8D4B-17D55778F1C6}"/>
                          </a:ext>
                        </a:extLst>
                      </p:cNvPr>
                      <p:cNvPicPr/>
                      <p:nvPr/>
                    </p:nvPicPr>
                    <p:blipFill>
                      <a:blip r:embed="rId12"/>
                      <a:stretch>
                        <a:fillRect/>
                      </a:stretch>
                    </p:blipFill>
                    <p:spPr>
                      <a:xfrm>
                        <a:off x="6585303" y="2716566"/>
                        <a:ext cx="977900" cy="427037"/>
                      </a:xfrm>
                      <a:prstGeom prst="rect">
                        <a:avLst/>
                      </a:prstGeom>
                    </p:spPr>
                  </p:pic>
                </p:oleObj>
              </mc:Fallback>
            </mc:AlternateContent>
          </a:graphicData>
        </a:graphic>
      </p:graphicFrame>
    </p:spTree>
    <p:extLst>
      <p:ext uri="{BB962C8B-B14F-4D97-AF65-F5344CB8AC3E}">
        <p14:creationId xmlns:p14="http://schemas.microsoft.com/office/powerpoint/2010/main" val="24635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AE8B06-F3FD-4B81-BF16-6F30C57C60E1}"/>
              </a:ext>
            </a:extLst>
          </p:cNvPr>
          <p:cNvSpPr/>
          <p:nvPr/>
        </p:nvSpPr>
        <p:spPr>
          <a:xfrm>
            <a:off x="363436" y="2618388"/>
            <a:ext cx="10436326" cy="3941653"/>
          </a:xfrm>
          <a:prstGeom prst="rect">
            <a:avLst/>
          </a:prstGeom>
        </p:spPr>
        <p:txBody>
          <a:bodyPr wrap="square" numCol="2">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gives the change in height of the bolt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h</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starting at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seconds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seconds?</a:t>
            </a:r>
          </a:p>
        </p:txBody>
      </p:sp>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nvGraphicFramePr>
        <p:xfrm>
          <a:off x="1433597" y="2722304"/>
          <a:ext cx="406400" cy="373062"/>
        </p:xfrm>
        <a:graphic>
          <a:graphicData uri="http://schemas.openxmlformats.org/presentationml/2006/ole">
            <mc:AlternateContent xmlns:mc="http://schemas.openxmlformats.org/markup-compatibility/2006">
              <mc:Choice xmlns:v="urn:schemas-microsoft-com:vml" Requires="v">
                <p:oleObj name="Equation" r:id="rId3" imgW="190440" imgH="177480" progId="Equation.DSMT4">
                  <p:embed/>
                </p:oleObj>
              </mc:Choice>
              <mc:Fallback>
                <p:oleObj name="Equation" r:id="rId3" imgW="190440" imgH="177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4"/>
                      <a:stretch>
                        <a:fillRect/>
                      </a:stretch>
                    </p:blipFill>
                    <p:spPr>
                      <a:xfrm>
                        <a:off x="1433597" y="2722304"/>
                        <a:ext cx="406400" cy="3730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5C5D98A-11FE-42A4-972F-95888F51D3CA}"/>
              </a:ext>
            </a:extLst>
          </p:cNvPr>
          <p:cNvGraphicFramePr>
            <a:graphicFrameLocks noChangeAspect="1"/>
          </p:cNvGraphicFramePr>
          <p:nvPr>
            <p:extLst>
              <p:ext uri="{D42A27DB-BD31-4B8C-83A1-F6EECF244321}">
                <p14:modId xmlns:p14="http://schemas.microsoft.com/office/powerpoint/2010/main" val="2585792758"/>
              </p:ext>
            </p:extLst>
          </p:nvPr>
        </p:nvGraphicFramePr>
        <p:xfrm>
          <a:off x="1433597" y="5289812"/>
          <a:ext cx="2119312" cy="427038"/>
        </p:xfrm>
        <a:graphic>
          <a:graphicData uri="http://schemas.openxmlformats.org/presentationml/2006/ole">
            <mc:AlternateContent xmlns:mc="http://schemas.openxmlformats.org/markup-compatibility/2006">
              <mc:Choice xmlns:v="urn:schemas-microsoft-com:vml" Requires="v">
                <p:oleObj name="Equation" r:id="rId5" imgW="990360" imgH="203040" progId="Equation.DSMT4">
                  <p:embed/>
                </p:oleObj>
              </mc:Choice>
              <mc:Fallback>
                <p:oleObj name="Equation" r:id="rId5" imgW="990360" imgH="203040" progId="Equation.DSMT4">
                  <p:embed/>
                  <p:pic>
                    <p:nvPicPr>
                      <p:cNvPr id="9" name="Object 8">
                        <a:extLst>
                          <a:ext uri="{FF2B5EF4-FFF2-40B4-BE49-F238E27FC236}">
                            <a16:creationId xmlns:a16="http://schemas.microsoft.com/office/drawing/2014/main" id="{F5C5D98A-11FE-42A4-972F-95888F51D3CA}"/>
                          </a:ext>
                        </a:extLst>
                      </p:cNvPr>
                      <p:cNvPicPr/>
                      <p:nvPr/>
                    </p:nvPicPr>
                    <p:blipFill>
                      <a:blip r:embed="rId6"/>
                      <a:stretch>
                        <a:fillRect/>
                      </a:stretch>
                    </p:blipFill>
                    <p:spPr>
                      <a:xfrm>
                        <a:off x="1433597" y="5289812"/>
                        <a:ext cx="2119312" cy="4270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9D7F075-FC96-43A9-9E27-A6A2BFD0837A}"/>
              </a:ext>
            </a:extLst>
          </p:cNvPr>
          <p:cNvGraphicFramePr>
            <a:graphicFrameLocks noChangeAspect="1"/>
          </p:cNvGraphicFramePr>
          <p:nvPr>
            <p:extLst>
              <p:ext uri="{D42A27DB-BD31-4B8C-83A1-F6EECF244321}">
                <p14:modId xmlns:p14="http://schemas.microsoft.com/office/powerpoint/2010/main" val="17746627"/>
              </p:ext>
            </p:extLst>
          </p:nvPr>
        </p:nvGraphicFramePr>
        <p:xfrm>
          <a:off x="6585303" y="3984715"/>
          <a:ext cx="1657350" cy="427037"/>
        </p:xfrm>
        <a:graphic>
          <a:graphicData uri="http://schemas.openxmlformats.org/presentationml/2006/ole">
            <mc:AlternateContent xmlns:mc="http://schemas.openxmlformats.org/markup-compatibility/2006">
              <mc:Choice xmlns:v="urn:schemas-microsoft-com:vml" Requires="v">
                <p:oleObj name="Equation" r:id="rId7" imgW="774360" imgH="203040" progId="Equation.DSMT4">
                  <p:embed/>
                </p:oleObj>
              </mc:Choice>
              <mc:Fallback>
                <p:oleObj name="Equation" r:id="rId7" imgW="774360" imgH="203040" progId="Equation.DSMT4">
                  <p:embed/>
                  <p:pic>
                    <p:nvPicPr>
                      <p:cNvPr id="10" name="Object 9">
                        <a:extLst>
                          <a:ext uri="{FF2B5EF4-FFF2-40B4-BE49-F238E27FC236}">
                            <a16:creationId xmlns:a16="http://schemas.microsoft.com/office/drawing/2014/main" id="{E9D7F075-FC96-43A9-9E27-A6A2BFD0837A}"/>
                          </a:ext>
                        </a:extLst>
                      </p:cNvPr>
                      <p:cNvPicPr/>
                      <p:nvPr/>
                    </p:nvPicPr>
                    <p:blipFill>
                      <a:blip r:embed="rId8"/>
                      <a:stretch>
                        <a:fillRect/>
                      </a:stretch>
                    </p:blipFill>
                    <p:spPr>
                      <a:xfrm>
                        <a:off x="6585303" y="3984715"/>
                        <a:ext cx="1657350" cy="42703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D55CC95-D754-4D00-8D4B-17D55778F1C6}"/>
              </a:ext>
            </a:extLst>
          </p:cNvPr>
          <p:cNvGraphicFramePr>
            <a:graphicFrameLocks noChangeAspect="1"/>
          </p:cNvGraphicFramePr>
          <p:nvPr>
            <p:extLst>
              <p:ext uri="{D42A27DB-BD31-4B8C-83A1-F6EECF244321}">
                <p14:modId xmlns:p14="http://schemas.microsoft.com/office/powerpoint/2010/main" val="2543513762"/>
              </p:ext>
            </p:extLst>
          </p:nvPr>
        </p:nvGraphicFramePr>
        <p:xfrm>
          <a:off x="6585303" y="2716566"/>
          <a:ext cx="977900" cy="427037"/>
        </p:xfrm>
        <a:graphic>
          <a:graphicData uri="http://schemas.openxmlformats.org/presentationml/2006/ole">
            <mc:AlternateContent xmlns:mc="http://schemas.openxmlformats.org/markup-compatibility/2006">
              <mc:Choice xmlns:v="urn:schemas-microsoft-com:vml" Requires="v">
                <p:oleObj name="Equation" r:id="rId9" imgW="457200" imgH="203040" progId="Equation.DSMT4">
                  <p:embed/>
                </p:oleObj>
              </mc:Choice>
              <mc:Fallback>
                <p:oleObj name="Equation" r:id="rId9" imgW="457200" imgH="203040" progId="Equation.DSMT4">
                  <p:embed/>
                  <p:pic>
                    <p:nvPicPr>
                      <p:cNvPr id="15" name="Object 14">
                        <a:extLst>
                          <a:ext uri="{FF2B5EF4-FFF2-40B4-BE49-F238E27FC236}">
                            <a16:creationId xmlns:a16="http://schemas.microsoft.com/office/drawing/2014/main" id="{CD55CC95-D754-4D00-8D4B-17D55778F1C6}"/>
                          </a:ext>
                        </a:extLst>
                      </p:cNvPr>
                      <p:cNvPicPr/>
                      <p:nvPr/>
                    </p:nvPicPr>
                    <p:blipFill>
                      <a:blip r:embed="rId10"/>
                      <a:stretch>
                        <a:fillRect/>
                      </a:stretch>
                    </p:blipFill>
                    <p:spPr>
                      <a:xfrm>
                        <a:off x="6585303" y="2716566"/>
                        <a:ext cx="977900" cy="42703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1AA2186-D75B-4D70-8216-E622C4126934}"/>
              </a:ext>
            </a:extLst>
          </p:cNvPr>
          <p:cNvGraphicFramePr>
            <a:graphicFrameLocks noChangeAspect="1"/>
          </p:cNvGraphicFramePr>
          <p:nvPr/>
        </p:nvGraphicFramePr>
        <p:xfrm>
          <a:off x="1433597" y="3984714"/>
          <a:ext cx="1250950" cy="427038"/>
        </p:xfrm>
        <a:graphic>
          <a:graphicData uri="http://schemas.openxmlformats.org/presentationml/2006/ole">
            <mc:AlternateContent xmlns:mc="http://schemas.openxmlformats.org/markup-compatibility/2006">
              <mc:Choice xmlns:v="urn:schemas-microsoft-com:vml" Requires="v">
                <p:oleObj name="Equation" r:id="rId11" imgW="583920" imgH="203040" progId="Equation.DSMT4">
                  <p:embed/>
                </p:oleObj>
              </mc:Choice>
              <mc:Fallback>
                <p:oleObj name="Equation" r:id="rId11" imgW="583920" imgH="203040" progId="Equation.DSMT4">
                  <p:embed/>
                  <p:pic>
                    <p:nvPicPr>
                      <p:cNvPr id="18" name="Object 17">
                        <a:extLst>
                          <a:ext uri="{FF2B5EF4-FFF2-40B4-BE49-F238E27FC236}">
                            <a16:creationId xmlns:a16="http://schemas.microsoft.com/office/drawing/2014/main" id="{91AA2186-D75B-4D70-8216-E622C4126934}"/>
                          </a:ext>
                        </a:extLst>
                      </p:cNvPr>
                      <p:cNvPicPr/>
                      <p:nvPr/>
                    </p:nvPicPr>
                    <p:blipFill>
                      <a:blip r:embed="rId12"/>
                      <a:stretch>
                        <a:fillRect/>
                      </a:stretch>
                    </p:blipFill>
                    <p:spPr>
                      <a:xfrm>
                        <a:off x="1433597" y="3984714"/>
                        <a:ext cx="1250950" cy="427038"/>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1AC6407A-13D9-46A7-A2ED-3DE699AF1630}"/>
              </a:ext>
            </a:extLst>
          </p:cNvPr>
          <p:cNvSpPr/>
          <p:nvPr/>
        </p:nvSpPr>
        <p:spPr>
          <a:xfrm>
            <a:off x="665173" y="4988468"/>
            <a:ext cx="3043227" cy="102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187D3B7-8328-48D6-9147-9D0499A335D2}"/>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8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AE8B06-F3FD-4B81-BF16-6F30C57C60E1}"/>
              </a:ext>
            </a:extLst>
          </p:cNvPr>
          <p:cNvSpPr/>
          <p:nvPr/>
        </p:nvSpPr>
        <p:spPr>
          <a:xfrm>
            <a:off x="363436" y="2618388"/>
            <a:ext cx="10436326" cy="3941653"/>
          </a:xfrm>
          <a:prstGeom prst="rect">
            <a:avLst/>
          </a:prstGeom>
        </p:spPr>
        <p:txBody>
          <a:bodyPr wrap="square" numCol="2">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gives the average speed of the bolt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seconds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seconds?</a:t>
            </a:r>
          </a:p>
        </p:txBody>
      </p:sp>
      <p:graphicFrame>
        <p:nvGraphicFramePr>
          <p:cNvPr id="9" name="Object 8">
            <a:extLst>
              <a:ext uri="{FF2B5EF4-FFF2-40B4-BE49-F238E27FC236}">
                <a16:creationId xmlns:a16="http://schemas.microsoft.com/office/drawing/2014/main" id="{F5C5D98A-11FE-42A4-972F-95888F51D3CA}"/>
              </a:ext>
            </a:extLst>
          </p:cNvPr>
          <p:cNvGraphicFramePr>
            <a:graphicFrameLocks noChangeAspect="1"/>
          </p:cNvGraphicFramePr>
          <p:nvPr>
            <p:extLst>
              <p:ext uri="{D42A27DB-BD31-4B8C-83A1-F6EECF244321}">
                <p14:modId xmlns:p14="http://schemas.microsoft.com/office/powerpoint/2010/main" val="74955508"/>
              </p:ext>
            </p:extLst>
          </p:nvPr>
        </p:nvGraphicFramePr>
        <p:xfrm>
          <a:off x="1435185" y="5100638"/>
          <a:ext cx="1712912" cy="828675"/>
        </p:xfrm>
        <a:graphic>
          <a:graphicData uri="http://schemas.openxmlformats.org/presentationml/2006/ole">
            <mc:AlternateContent xmlns:mc="http://schemas.openxmlformats.org/markup-compatibility/2006">
              <mc:Choice xmlns:v="urn:schemas-microsoft-com:vml" Requires="v">
                <p:oleObj name="Equation" r:id="rId3" imgW="799920" imgH="393480" progId="Equation.DSMT4">
                  <p:embed/>
                </p:oleObj>
              </mc:Choice>
              <mc:Fallback>
                <p:oleObj name="Equation" r:id="rId3" imgW="799920" imgH="393480" progId="Equation.DSMT4">
                  <p:embed/>
                  <p:pic>
                    <p:nvPicPr>
                      <p:cNvPr id="9" name="Object 8">
                        <a:extLst>
                          <a:ext uri="{FF2B5EF4-FFF2-40B4-BE49-F238E27FC236}">
                            <a16:creationId xmlns:a16="http://schemas.microsoft.com/office/drawing/2014/main" id="{F5C5D98A-11FE-42A4-972F-95888F51D3CA}"/>
                          </a:ext>
                        </a:extLst>
                      </p:cNvPr>
                      <p:cNvPicPr/>
                      <p:nvPr/>
                    </p:nvPicPr>
                    <p:blipFill>
                      <a:blip r:embed="rId4"/>
                      <a:stretch>
                        <a:fillRect/>
                      </a:stretch>
                    </p:blipFill>
                    <p:spPr>
                      <a:xfrm>
                        <a:off x="1435185" y="5100638"/>
                        <a:ext cx="1712912" cy="8286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1AA2186-D75B-4D70-8216-E622C4126934}"/>
              </a:ext>
            </a:extLst>
          </p:cNvPr>
          <p:cNvGraphicFramePr>
            <a:graphicFrameLocks noChangeAspect="1"/>
          </p:cNvGraphicFramePr>
          <p:nvPr>
            <p:extLst>
              <p:ext uri="{D42A27DB-BD31-4B8C-83A1-F6EECF244321}">
                <p14:modId xmlns:p14="http://schemas.microsoft.com/office/powerpoint/2010/main" val="3632435025"/>
              </p:ext>
            </p:extLst>
          </p:nvPr>
        </p:nvGraphicFramePr>
        <p:xfrm>
          <a:off x="1433597" y="3784600"/>
          <a:ext cx="1714500" cy="827088"/>
        </p:xfrm>
        <a:graphic>
          <a:graphicData uri="http://schemas.openxmlformats.org/presentationml/2006/ole">
            <mc:AlternateContent xmlns:mc="http://schemas.openxmlformats.org/markup-compatibility/2006">
              <mc:Choice xmlns:v="urn:schemas-microsoft-com:vml" Requires="v">
                <p:oleObj name="Equation" r:id="rId5" imgW="799920" imgH="393480" progId="Equation.DSMT4">
                  <p:embed/>
                </p:oleObj>
              </mc:Choice>
              <mc:Fallback>
                <p:oleObj name="Equation" r:id="rId5" imgW="799920" imgH="393480" progId="Equation.DSMT4">
                  <p:embed/>
                  <p:pic>
                    <p:nvPicPr>
                      <p:cNvPr id="18" name="Object 17">
                        <a:extLst>
                          <a:ext uri="{FF2B5EF4-FFF2-40B4-BE49-F238E27FC236}">
                            <a16:creationId xmlns:a16="http://schemas.microsoft.com/office/drawing/2014/main" id="{91AA2186-D75B-4D70-8216-E622C4126934}"/>
                          </a:ext>
                        </a:extLst>
                      </p:cNvPr>
                      <p:cNvPicPr/>
                      <p:nvPr/>
                    </p:nvPicPr>
                    <p:blipFill>
                      <a:blip r:embed="rId6"/>
                      <a:stretch>
                        <a:fillRect/>
                      </a:stretch>
                    </p:blipFill>
                    <p:spPr>
                      <a:xfrm>
                        <a:off x="1433597" y="3784600"/>
                        <a:ext cx="1714500" cy="8270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30B953AF-6979-4AA7-920B-06EC08AEA87F}"/>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C38994D1-595B-5AE0-F13C-43D1C186A16A}"/>
              </a:ext>
            </a:extLst>
          </p:cNvPr>
          <p:cNvGraphicFramePr>
            <a:graphicFrameLocks noChangeAspect="1"/>
          </p:cNvGraphicFramePr>
          <p:nvPr/>
        </p:nvGraphicFramePr>
        <p:xfrm>
          <a:off x="6585303" y="2494497"/>
          <a:ext cx="2146300" cy="828675"/>
        </p:xfrm>
        <a:graphic>
          <a:graphicData uri="http://schemas.openxmlformats.org/presentationml/2006/ole">
            <mc:AlternateContent xmlns:mc="http://schemas.openxmlformats.org/markup-compatibility/2006">
              <mc:Choice xmlns:v="urn:schemas-microsoft-com:vml" Requires="v">
                <p:oleObj name="Equation" r:id="rId7" imgW="1002960" imgH="393480" progId="Equation.DSMT4">
                  <p:embed/>
                </p:oleObj>
              </mc:Choice>
              <mc:Fallback>
                <p:oleObj name="Equation" r:id="rId7" imgW="1002960" imgH="393480" progId="Equation.DSMT4">
                  <p:embed/>
                  <p:pic>
                    <p:nvPicPr>
                      <p:cNvPr id="15" name="Object 14">
                        <a:extLst>
                          <a:ext uri="{FF2B5EF4-FFF2-40B4-BE49-F238E27FC236}">
                            <a16:creationId xmlns:a16="http://schemas.microsoft.com/office/drawing/2014/main" id="{CD55CC95-D754-4D00-8D4B-17D55778F1C6}"/>
                          </a:ext>
                        </a:extLst>
                      </p:cNvPr>
                      <p:cNvPicPr/>
                      <p:nvPr/>
                    </p:nvPicPr>
                    <p:blipFill>
                      <a:blip r:embed="rId8"/>
                      <a:stretch>
                        <a:fillRect/>
                      </a:stretch>
                    </p:blipFill>
                    <p:spPr>
                      <a:xfrm>
                        <a:off x="6585303" y="2494497"/>
                        <a:ext cx="2146300" cy="8286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3721993-8CC6-39D1-7763-0C6CDEA39E29}"/>
              </a:ext>
            </a:extLst>
          </p:cNvPr>
          <p:cNvGraphicFramePr>
            <a:graphicFrameLocks noChangeAspect="1"/>
          </p:cNvGraphicFramePr>
          <p:nvPr/>
        </p:nvGraphicFramePr>
        <p:xfrm>
          <a:off x="6585303" y="3794696"/>
          <a:ext cx="1303338" cy="882650"/>
        </p:xfrm>
        <a:graphic>
          <a:graphicData uri="http://schemas.openxmlformats.org/presentationml/2006/ole">
            <mc:AlternateContent xmlns:mc="http://schemas.openxmlformats.org/markup-compatibility/2006">
              <mc:Choice xmlns:v="urn:schemas-microsoft-com:vml" Requires="v">
                <p:oleObj name="Equation" r:id="rId9" imgW="609480" imgH="419040" progId="Equation.DSMT4">
                  <p:embed/>
                </p:oleObj>
              </mc:Choice>
              <mc:Fallback>
                <p:oleObj name="Equation" r:id="rId9" imgW="609480" imgH="419040" progId="Equation.DSMT4">
                  <p:embed/>
                  <p:pic>
                    <p:nvPicPr>
                      <p:cNvPr id="10" name="Object 9">
                        <a:extLst>
                          <a:ext uri="{FF2B5EF4-FFF2-40B4-BE49-F238E27FC236}">
                            <a16:creationId xmlns:a16="http://schemas.microsoft.com/office/drawing/2014/main" id="{E9D7F075-FC96-43A9-9E27-A6A2BFD0837A}"/>
                          </a:ext>
                        </a:extLst>
                      </p:cNvPr>
                      <p:cNvPicPr/>
                      <p:nvPr/>
                    </p:nvPicPr>
                    <p:blipFill>
                      <a:blip r:embed="rId10"/>
                      <a:stretch>
                        <a:fillRect/>
                      </a:stretch>
                    </p:blipFill>
                    <p:spPr>
                      <a:xfrm>
                        <a:off x="6585303" y="3794696"/>
                        <a:ext cx="1303338" cy="8826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1C89757-FC0A-99E7-526F-7E0D970D91A6}"/>
              </a:ext>
            </a:extLst>
          </p:cNvPr>
          <p:cNvGraphicFramePr>
            <a:graphicFrameLocks noChangeAspect="1"/>
          </p:cNvGraphicFramePr>
          <p:nvPr>
            <p:extLst>
              <p:ext uri="{D42A27DB-BD31-4B8C-83A1-F6EECF244321}">
                <p14:modId xmlns:p14="http://schemas.microsoft.com/office/powerpoint/2010/main" val="1161361596"/>
              </p:ext>
            </p:extLst>
          </p:nvPr>
        </p:nvGraphicFramePr>
        <p:xfrm>
          <a:off x="1433597" y="2496084"/>
          <a:ext cx="2166937" cy="825500"/>
        </p:xfrm>
        <a:graphic>
          <a:graphicData uri="http://schemas.openxmlformats.org/presentationml/2006/ole">
            <mc:AlternateContent xmlns:mc="http://schemas.openxmlformats.org/markup-compatibility/2006">
              <mc:Choice xmlns:v="urn:schemas-microsoft-com:vml" Requires="v">
                <p:oleObj name="Equation" r:id="rId11" imgW="1015920" imgH="393480" progId="Equation.DSMT4">
                  <p:embed/>
                </p:oleObj>
              </mc:Choice>
              <mc:Fallback>
                <p:oleObj name="Equation" r:id="rId11" imgW="1015920" imgH="393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12"/>
                      <a:stretch>
                        <a:fillRect/>
                      </a:stretch>
                    </p:blipFill>
                    <p:spPr>
                      <a:xfrm>
                        <a:off x="1433597" y="2496084"/>
                        <a:ext cx="2166937" cy="825500"/>
                      </a:xfrm>
                      <a:prstGeom prst="rect">
                        <a:avLst/>
                      </a:prstGeom>
                    </p:spPr>
                  </p:pic>
                </p:oleObj>
              </mc:Fallback>
            </mc:AlternateContent>
          </a:graphicData>
        </a:graphic>
      </p:graphicFrame>
    </p:spTree>
    <p:extLst>
      <p:ext uri="{BB962C8B-B14F-4D97-AF65-F5344CB8AC3E}">
        <p14:creationId xmlns:p14="http://schemas.microsoft.com/office/powerpoint/2010/main" val="3636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AE8B06-F3FD-4B81-BF16-6F30C57C60E1}"/>
              </a:ext>
            </a:extLst>
          </p:cNvPr>
          <p:cNvSpPr/>
          <p:nvPr/>
        </p:nvSpPr>
        <p:spPr>
          <a:xfrm>
            <a:off x="363436" y="2618388"/>
            <a:ext cx="10436326" cy="3941653"/>
          </a:xfrm>
          <a:prstGeom prst="rect">
            <a:avLst/>
          </a:prstGeom>
        </p:spPr>
        <p:txBody>
          <a:bodyPr wrap="square" numCol="2">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gives the average speed of the bolt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seconds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seconds?</a:t>
            </a:r>
          </a:p>
        </p:txBody>
      </p:sp>
      <p:graphicFrame>
        <p:nvGraphicFramePr>
          <p:cNvPr id="11" name="Object 10">
            <a:extLst>
              <a:ext uri="{FF2B5EF4-FFF2-40B4-BE49-F238E27FC236}">
                <a16:creationId xmlns:a16="http://schemas.microsoft.com/office/drawing/2014/main" id="{1DD0D0FB-8598-4F79-92FD-CE0399479DD1}"/>
              </a:ext>
            </a:extLst>
          </p:cNvPr>
          <p:cNvGraphicFramePr>
            <a:graphicFrameLocks noChangeAspect="1"/>
          </p:cNvGraphicFramePr>
          <p:nvPr>
            <p:extLst>
              <p:ext uri="{D42A27DB-BD31-4B8C-83A1-F6EECF244321}">
                <p14:modId xmlns:p14="http://schemas.microsoft.com/office/powerpoint/2010/main" val="323058300"/>
              </p:ext>
            </p:extLst>
          </p:nvPr>
        </p:nvGraphicFramePr>
        <p:xfrm>
          <a:off x="1433597" y="2496084"/>
          <a:ext cx="2166937" cy="825500"/>
        </p:xfrm>
        <a:graphic>
          <a:graphicData uri="http://schemas.openxmlformats.org/presentationml/2006/ole">
            <mc:AlternateContent xmlns:mc="http://schemas.openxmlformats.org/markup-compatibility/2006">
              <mc:Choice xmlns:v="urn:schemas-microsoft-com:vml" Requires="v">
                <p:oleObj name="Equation" r:id="rId3" imgW="1015920" imgH="393480" progId="Equation.DSMT4">
                  <p:embed/>
                </p:oleObj>
              </mc:Choice>
              <mc:Fallback>
                <p:oleObj name="Equation" r:id="rId3" imgW="1015920" imgH="393480" progId="Equation.DSMT4">
                  <p:embed/>
                  <p:pic>
                    <p:nvPicPr>
                      <p:cNvPr id="11" name="Object 10">
                        <a:extLst>
                          <a:ext uri="{FF2B5EF4-FFF2-40B4-BE49-F238E27FC236}">
                            <a16:creationId xmlns:a16="http://schemas.microsoft.com/office/drawing/2014/main" id="{1DD0D0FB-8598-4F79-92FD-CE0399479DD1}"/>
                          </a:ext>
                        </a:extLst>
                      </p:cNvPr>
                      <p:cNvPicPr/>
                      <p:nvPr/>
                    </p:nvPicPr>
                    <p:blipFill>
                      <a:blip r:embed="rId4"/>
                      <a:stretch>
                        <a:fillRect/>
                      </a:stretch>
                    </p:blipFill>
                    <p:spPr>
                      <a:xfrm>
                        <a:off x="1433597" y="2496084"/>
                        <a:ext cx="2166937" cy="825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9D7F075-FC96-43A9-9E27-A6A2BFD0837A}"/>
              </a:ext>
            </a:extLst>
          </p:cNvPr>
          <p:cNvGraphicFramePr>
            <a:graphicFrameLocks noChangeAspect="1"/>
          </p:cNvGraphicFramePr>
          <p:nvPr/>
        </p:nvGraphicFramePr>
        <p:xfrm>
          <a:off x="6585303" y="3794696"/>
          <a:ext cx="1303338" cy="882650"/>
        </p:xfrm>
        <a:graphic>
          <a:graphicData uri="http://schemas.openxmlformats.org/presentationml/2006/ole">
            <mc:AlternateContent xmlns:mc="http://schemas.openxmlformats.org/markup-compatibility/2006">
              <mc:Choice xmlns:v="urn:schemas-microsoft-com:vml" Requires="v">
                <p:oleObj name="Equation" r:id="rId5" imgW="609480" imgH="419040" progId="Equation.DSMT4">
                  <p:embed/>
                </p:oleObj>
              </mc:Choice>
              <mc:Fallback>
                <p:oleObj name="Equation" r:id="rId5" imgW="609480" imgH="419040" progId="Equation.DSMT4">
                  <p:embed/>
                  <p:pic>
                    <p:nvPicPr>
                      <p:cNvPr id="10" name="Object 9">
                        <a:extLst>
                          <a:ext uri="{FF2B5EF4-FFF2-40B4-BE49-F238E27FC236}">
                            <a16:creationId xmlns:a16="http://schemas.microsoft.com/office/drawing/2014/main" id="{E9D7F075-FC96-43A9-9E27-A6A2BFD0837A}"/>
                          </a:ext>
                        </a:extLst>
                      </p:cNvPr>
                      <p:cNvPicPr/>
                      <p:nvPr/>
                    </p:nvPicPr>
                    <p:blipFill>
                      <a:blip r:embed="rId6"/>
                      <a:stretch>
                        <a:fillRect/>
                      </a:stretch>
                    </p:blipFill>
                    <p:spPr>
                      <a:xfrm>
                        <a:off x="6585303" y="3794696"/>
                        <a:ext cx="1303338" cy="8826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D55CC95-D754-4D00-8D4B-17D55778F1C6}"/>
              </a:ext>
            </a:extLst>
          </p:cNvPr>
          <p:cNvGraphicFramePr>
            <a:graphicFrameLocks noChangeAspect="1"/>
          </p:cNvGraphicFramePr>
          <p:nvPr/>
        </p:nvGraphicFramePr>
        <p:xfrm>
          <a:off x="6585303" y="2494497"/>
          <a:ext cx="2146300" cy="828675"/>
        </p:xfrm>
        <a:graphic>
          <a:graphicData uri="http://schemas.openxmlformats.org/presentationml/2006/ole">
            <mc:AlternateContent xmlns:mc="http://schemas.openxmlformats.org/markup-compatibility/2006">
              <mc:Choice xmlns:v="urn:schemas-microsoft-com:vml" Requires="v">
                <p:oleObj name="Equation" r:id="rId7" imgW="1002960" imgH="393480" progId="Equation.DSMT4">
                  <p:embed/>
                </p:oleObj>
              </mc:Choice>
              <mc:Fallback>
                <p:oleObj name="Equation" r:id="rId7" imgW="1002960" imgH="393480" progId="Equation.DSMT4">
                  <p:embed/>
                  <p:pic>
                    <p:nvPicPr>
                      <p:cNvPr id="15" name="Object 14">
                        <a:extLst>
                          <a:ext uri="{FF2B5EF4-FFF2-40B4-BE49-F238E27FC236}">
                            <a16:creationId xmlns:a16="http://schemas.microsoft.com/office/drawing/2014/main" id="{CD55CC95-D754-4D00-8D4B-17D55778F1C6}"/>
                          </a:ext>
                        </a:extLst>
                      </p:cNvPr>
                      <p:cNvPicPr/>
                      <p:nvPr/>
                    </p:nvPicPr>
                    <p:blipFill>
                      <a:blip r:embed="rId8"/>
                      <a:stretch>
                        <a:fillRect/>
                      </a:stretch>
                    </p:blipFill>
                    <p:spPr>
                      <a:xfrm>
                        <a:off x="6585303" y="2494497"/>
                        <a:ext cx="2146300" cy="828675"/>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6F0571D4-65D1-4A82-94E5-240C5C358B08}"/>
              </a:ext>
            </a:extLst>
          </p:cNvPr>
          <p:cNvSpPr/>
          <p:nvPr/>
        </p:nvSpPr>
        <p:spPr>
          <a:xfrm>
            <a:off x="5846773" y="2380735"/>
            <a:ext cx="3043227" cy="102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4167F7A-ECD3-485F-A8EE-9A1D9F67C7A4}"/>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The Limit Idea: Instantaneous Velocity</a:t>
            </a:r>
            <a:endParaRPr lang="en-US" sz="32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F639E4BD-30D1-DF15-7A3B-17B2C81F454E}"/>
              </a:ext>
            </a:extLst>
          </p:cNvPr>
          <p:cNvGraphicFramePr>
            <a:graphicFrameLocks noChangeAspect="1"/>
          </p:cNvGraphicFramePr>
          <p:nvPr>
            <p:extLst>
              <p:ext uri="{D42A27DB-BD31-4B8C-83A1-F6EECF244321}">
                <p14:modId xmlns:p14="http://schemas.microsoft.com/office/powerpoint/2010/main" val="3625260465"/>
              </p:ext>
            </p:extLst>
          </p:nvPr>
        </p:nvGraphicFramePr>
        <p:xfrm>
          <a:off x="1435185" y="5100638"/>
          <a:ext cx="1712912" cy="828675"/>
        </p:xfrm>
        <a:graphic>
          <a:graphicData uri="http://schemas.openxmlformats.org/presentationml/2006/ole">
            <mc:AlternateContent xmlns:mc="http://schemas.openxmlformats.org/markup-compatibility/2006">
              <mc:Choice xmlns:v="urn:schemas-microsoft-com:vml" Requires="v">
                <p:oleObj name="Equation" r:id="rId9" imgW="799920" imgH="393480" progId="Equation.DSMT4">
                  <p:embed/>
                </p:oleObj>
              </mc:Choice>
              <mc:Fallback>
                <p:oleObj name="Equation" r:id="rId9" imgW="799920" imgH="393480" progId="Equation.DSMT4">
                  <p:embed/>
                  <p:pic>
                    <p:nvPicPr>
                      <p:cNvPr id="9" name="Object 8">
                        <a:extLst>
                          <a:ext uri="{FF2B5EF4-FFF2-40B4-BE49-F238E27FC236}">
                            <a16:creationId xmlns:a16="http://schemas.microsoft.com/office/drawing/2014/main" id="{F5C5D98A-11FE-42A4-972F-95888F51D3CA}"/>
                          </a:ext>
                        </a:extLst>
                      </p:cNvPr>
                      <p:cNvPicPr/>
                      <p:nvPr/>
                    </p:nvPicPr>
                    <p:blipFill>
                      <a:blip r:embed="rId10"/>
                      <a:stretch>
                        <a:fillRect/>
                      </a:stretch>
                    </p:blipFill>
                    <p:spPr>
                      <a:xfrm>
                        <a:off x="1435185" y="5100638"/>
                        <a:ext cx="1712912" cy="8286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BF36C5F-8AA8-70E1-3D74-9FDC7394D2FE}"/>
              </a:ext>
            </a:extLst>
          </p:cNvPr>
          <p:cNvGraphicFramePr>
            <a:graphicFrameLocks noChangeAspect="1"/>
          </p:cNvGraphicFramePr>
          <p:nvPr>
            <p:extLst>
              <p:ext uri="{D42A27DB-BD31-4B8C-83A1-F6EECF244321}">
                <p14:modId xmlns:p14="http://schemas.microsoft.com/office/powerpoint/2010/main" val="1084487415"/>
              </p:ext>
            </p:extLst>
          </p:nvPr>
        </p:nvGraphicFramePr>
        <p:xfrm>
          <a:off x="1433597" y="3784600"/>
          <a:ext cx="1714500" cy="827088"/>
        </p:xfrm>
        <a:graphic>
          <a:graphicData uri="http://schemas.openxmlformats.org/presentationml/2006/ole">
            <mc:AlternateContent xmlns:mc="http://schemas.openxmlformats.org/markup-compatibility/2006">
              <mc:Choice xmlns:v="urn:schemas-microsoft-com:vml" Requires="v">
                <p:oleObj name="Equation" r:id="rId11" imgW="799920" imgH="393480" progId="Equation.DSMT4">
                  <p:embed/>
                </p:oleObj>
              </mc:Choice>
              <mc:Fallback>
                <p:oleObj name="Equation" r:id="rId11" imgW="799920" imgH="393480" progId="Equation.DSMT4">
                  <p:embed/>
                  <p:pic>
                    <p:nvPicPr>
                      <p:cNvPr id="18" name="Object 17">
                        <a:extLst>
                          <a:ext uri="{FF2B5EF4-FFF2-40B4-BE49-F238E27FC236}">
                            <a16:creationId xmlns:a16="http://schemas.microsoft.com/office/drawing/2014/main" id="{91AA2186-D75B-4D70-8216-E622C4126934}"/>
                          </a:ext>
                        </a:extLst>
                      </p:cNvPr>
                      <p:cNvPicPr/>
                      <p:nvPr/>
                    </p:nvPicPr>
                    <p:blipFill>
                      <a:blip r:embed="rId12"/>
                      <a:stretch>
                        <a:fillRect/>
                      </a:stretch>
                    </p:blipFill>
                    <p:spPr>
                      <a:xfrm>
                        <a:off x="1433597" y="3784600"/>
                        <a:ext cx="1714500" cy="827088"/>
                      </a:xfrm>
                      <a:prstGeom prst="rect">
                        <a:avLst/>
                      </a:prstGeom>
                    </p:spPr>
                  </p:pic>
                </p:oleObj>
              </mc:Fallback>
            </mc:AlternateContent>
          </a:graphicData>
        </a:graphic>
      </p:graphicFrame>
    </p:spTree>
    <p:extLst>
      <p:ext uri="{BB962C8B-B14F-4D97-AF65-F5344CB8AC3E}">
        <p14:creationId xmlns:p14="http://schemas.microsoft.com/office/powerpoint/2010/main" val="133248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CF1F4-FFB4-4094-95B7-6EC1CD2E2310}"/>
              </a:ext>
            </a:extLst>
          </p:cNvPr>
          <p:cNvSpPr>
            <a:spLocks noGrp="1"/>
          </p:cNvSpPr>
          <p:nvPr>
            <p:ph idx="4294967295"/>
          </p:nvPr>
        </p:nvSpPr>
        <p:spPr>
          <a:xfrm>
            <a:off x="597159" y="1137023"/>
            <a:ext cx="11028784" cy="5383763"/>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Instantaneous speed of the bolt 2 seconds after it was fired: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Error = | unknown – approximation | &lt; error bound</a:t>
            </a:r>
          </a:p>
          <a:p>
            <a:pPr marL="0" indent="0">
              <a:buNone/>
            </a:pPr>
            <a:r>
              <a:rPr lang="en-US" dirty="0">
                <a:solidFill>
                  <a:srgbClr val="0000FF"/>
                </a:solidFill>
                <a:latin typeface="Times New Roman" panose="02020603050405020304" pitchFamily="18" charset="0"/>
                <a:cs typeface="Times New Roman" panose="02020603050405020304" pitchFamily="18" charset="0"/>
              </a:rPr>
              <a:t>We can make the approximations as accurate as we like by making the controlling variable close to the singularity.</a:t>
            </a:r>
          </a:p>
        </p:txBody>
      </p:sp>
      <p:sp>
        <p:nvSpPr>
          <p:cNvPr id="4" name="TextBox 3">
            <a:extLst>
              <a:ext uri="{FF2B5EF4-FFF2-40B4-BE49-F238E27FC236}">
                <a16:creationId xmlns:a16="http://schemas.microsoft.com/office/drawing/2014/main" id="{07369FAF-6DC8-409E-B59D-08F6809F4A81}"/>
              </a:ext>
            </a:extLst>
          </p:cNvPr>
          <p:cNvSpPr txBox="1"/>
          <p:nvPr/>
        </p:nvSpPr>
        <p:spPr>
          <a:xfrm>
            <a:off x="1607719" y="1920409"/>
            <a:ext cx="1734458" cy="523220"/>
          </a:xfrm>
          <a:prstGeom prst="rect">
            <a:avLst/>
          </a:prstGeom>
          <a:noFill/>
        </p:spPr>
        <p:txBody>
          <a:bodyPr wrap="square" rtlCol="0">
            <a:spAutoFit/>
          </a:bodyPr>
          <a:lstStyle/>
          <a:p>
            <a:r>
              <a:rPr lang="en-US" sz="2800" dirty="0">
                <a:solidFill>
                  <a:srgbClr val="FF0016"/>
                </a:solidFill>
                <a:latin typeface="Times New Roman" panose="02020603050405020304" pitchFamily="18" charset="0"/>
                <a:cs typeface="Times New Roman" panose="02020603050405020304" pitchFamily="18" charset="0"/>
              </a:rPr>
              <a:t>unknown</a:t>
            </a:r>
          </a:p>
        </p:txBody>
      </p:sp>
      <p:sp>
        <p:nvSpPr>
          <p:cNvPr id="5" name="TextBox 4">
            <a:extLst>
              <a:ext uri="{FF2B5EF4-FFF2-40B4-BE49-F238E27FC236}">
                <a16:creationId xmlns:a16="http://schemas.microsoft.com/office/drawing/2014/main" id="{4480C4FA-6940-4DD7-9D6E-21F2EAE429FA}"/>
              </a:ext>
            </a:extLst>
          </p:cNvPr>
          <p:cNvSpPr txBox="1"/>
          <p:nvPr/>
        </p:nvSpPr>
        <p:spPr>
          <a:xfrm>
            <a:off x="6306534" y="4126615"/>
            <a:ext cx="1936346" cy="523220"/>
          </a:xfrm>
          <a:prstGeom prst="rect">
            <a:avLst/>
          </a:prstGeom>
          <a:noFill/>
        </p:spPr>
        <p:txBody>
          <a:bodyPr wrap="square" rtlCol="0">
            <a:spAutoFit/>
          </a:bodyPr>
          <a:lstStyle/>
          <a:p>
            <a:r>
              <a:rPr lang="en-US" sz="2800" dirty="0">
                <a:solidFill>
                  <a:srgbClr val="FF0016"/>
                </a:solidFill>
                <a:latin typeface="Times New Roman" panose="02020603050405020304" pitchFamily="18" charset="0"/>
                <a:cs typeface="Times New Roman" panose="02020603050405020304" pitchFamily="18" charset="0"/>
              </a:rPr>
              <a:t>singularity</a:t>
            </a:r>
          </a:p>
        </p:txBody>
      </p:sp>
      <p:sp>
        <p:nvSpPr>
          <p:cNvPr id="7" name="TextBox 6">
            <a:extLst>
              <a:ext uri="{FF2B5EF4-FFF2-40B4-BE49-F238E27FC236}">
                <a16:creationId xmlns:a16="http://schemas.microsoft.com/office/drawing/2014/main" id="{FDE9A66D-0FFB-4876-985C-02A7C82D8C24}"/>
              </a:ext>
            </a:extLst>
          </p:cNvPr>
          <p:cNvSpPr txBox="1"/>
          <p:nvPr/>
        </p:nvSpPr>
        <p:spPr>
          <a:xfrm>
            <a:off x="3949122" y="3899572"/>
            <a:ext cx="1936346" cy="954107"/>
          </a:xfrm>
          <a:prstGeom prst="rect">
            <a:avLst/>
          </a:prstGeom>
          <a:noFill/>
        </p:spPr>
        <p:txBody>
          <a:bodyPr wrap="square" rtlCol="0">
            <a:spAutoFit/>
          </a:bodyPr>
          <a:lstStyle/>
          <a:p>
            <a:pPr algn="ctr"/>
            <a:r>
              <a:rPr lang="en-US" sz="2800" dirty="0">
                <a:solidFill>
                  <a:srgbClr val="FF0016"/>
                </a:solidFill>
                <a:latin typeface="Times New Roman" panose="02020603050405020304" pitchFamily="18" charset="0"/>
                <a:cs typeface="Times New Roman" panose="02020603050405020304" pitchFamily="18" charset="0"/>
              </a:rPr>
              <a:t>controlling variable</a:t>
            </a:r>
          </a:p>
        </p:txBody>
      </p:sp>
      <p:graphicFrame>
        <p:nvGraphicFramePr>
          <p:cNvPr id="8" name="Object 7">
            <a:extLst>
              <a:ext uri="{FF2B5EF4-FFF2-40B4-BE49-F238E27FC236}">
                <a16:creationId xmlns:a16="http://schemas.microsoft.com/office/drawing/2014/main" id="{627D7961-D564-4826-9410-7C1E39CD3C6F}"/>
              </a:ext>
            </a:extLst>
          </p:cNvPr>
          <p:cNvGraphicFramePr>
            <a:graphicFrameLocks noChangeAspect="1"/>
          </p:cNvGraphicFramePr>
          <p:nvPr/>
        </p:nvGraphicFramePr>
        <p:xfrm>
          <a:off x="2474948" y="2736301"/>
          <a:ext cx="6396037" cy="982662"/>
        </p:xfrm>
        <a:graphic>
          <a:graphicData uri="http://schemas.openxmlformats.org/presentationml/2006/ole">
            <mc:AlternateContent xmlns:mc="http://schemas.openxmlformats.org/markup-compatibility/2006">
              <mc:Choice xmlns:v="urn:schemas-microsoft-com:vml" Requires="v">
                <p:oleObj name="Equation" r:id="rId3" imgW="2679480" imgH="419040" progId="Equation.DSMT4">
                  <p:embed/>
                </p:oleObj>
              </mc:Choice>
              <mc:Fallback>
                <p:oleObj name="Equation" r:id="rId3" imgW="2679480" imgH="419040" progId="Equation.DSMT4">
                  <p:embed/>
                  <p:pic>
                    <p:nvPicPr>
                      <p:cNvPr id="8" name="Object 7">
                        <a:extLst>
                          <a:ext uri="{FF2B5EF4-FFF2-40B4-BE49-F238E27FC236}">
                            <a16:creationId xmlns:a16="http://schemas.microsoft.com/office/drawing/2014/main" id="{627D7961-D564-4826-9410-7C1E39CD3C6F}"/>
                          </a:ext>
                        </a:extLst>
                      </p:cNvPr>
                      <p:cNvPicPr/>
                      <p:nvPr/>
                    </p:nvPicPr>
                    <p:blipFill>
                      <a:blip r:embed="rId4"/>
                      <a:stretch>
                        <a:fillRect/>
                      </a:stretch>
                    </p:blipFill>
                    <p:spPr>
                      <a:xfrm>
                        <a:off x="2474948" y="2736301"/>
                        <a:ext cx="6396037" cy="982662"/>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3A143DF-3F66-4224-8149-C867321AB251}"/>
              </a:ext>
            </a:extLst>
          </p:cNvPr>
          <p:cNvSpPr txBox="1"/>
          <p:nvPr/>
        </p:nvSpPr>
        <p:spPr>
          <a:xfrm>
            <a:off x="9207177" y="1704965"/>
            <a:ext cx="2720364" cy="954107"/>
          </a:xfrm>
          <a:prstGeom prst="rect">
            <a:avLst/>
          </a:prstGeom>
          <a:noFill/>
        </p:spPr>
        <p:txBody>
          <a:bodyPr wrap="square" rtlCol="0">
            <a:spAutoFit/>
          </a:bodyPr>
          <a:lstStyle/>
          <a:p>
            <a:pPr algn="ctr"/>
            <a:r>
              <a:rPr lang="en-US" sz="2800" dirty="0">
                <a:solidFill>
                  <a:srgbClr val="FF0016"/>
                </a:solidFill>
                <a:latin typeface="Times New Roman" panose="02020603050405020304" pitchFamily="18" charset="0"/>
                <a:cs typeface="Times New Roman" panose="02020603050405020304" pitchFamily="18" charset="0"/>
              </a:rPr>
              <a:t>approximations</a:t>
            </a:r>
          </a:p>
          <a:p>
            <a:pPr algn="ctr"/>
            <a:r>
              <a:rPr lang="en-US" sz="2800" dirty="0">
                <a:solidFill>
                  <a:srgbClr val="FF0016"/>
                </a:solidFill>
                <a:latin typeface="Times New Roman" panose="02020603050405020304" pitchFamily="18" charset="0"/>
                <a:cs typeface="Times New Roman" panose="02020603050405020304" pitchFamily="18" charset="0"/>
              </a:rPr>
              <a:t>(average speeds)</a:t>
            </a:r>
          </a:p>
        </p:txBody>
      </p:sp>
      <p:cxnSp>
        <p:nvCxnSpPr>
          <p:cNvPr id="12" name="Straight Arrow Connector 11">
            <a:extLst>
              <a:ext uri="{FF2B5EF4-FFF2-40B4-BE49-F238E27FC236}">
                <a16:creationId xmlns:a16="http://schemas.microsoft.com/office/drawing/2014/main" id="{F5CECD16-8A3B-4037-9DAB-F741E46681A6}"/>
              </a:ext>
            </a:extLst>
          </p:cNvPr>
          <p:cNvCxnSpPr/>
          <p:nvPr/>
        </p:nvCxnSpPr>
        <p:spPr>
          <a:xfrm>
            <a:off x="2877671" y="2444978"/>
            <a:ext cx="349623" cy="646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5DE48D-5A3A-4412-92D8-B23ED01CD0DC}"/>
              </a:ext>
            </a:extLst>
          </p:cNvPr>
          <p:cNvCxnSpPr>
            <a:cxnSpLocks/>
          </p:cNvCxnSpPr>
          <p:nvPr/>
        </p:nvCxnSpPr>
        <p:spPr>
          <a:xfrm flipH="1">
            <a:off x="8964709" y="2659072"/>
            <a:ext cx="528915" cy="4327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CC95561-77F5-49A9-96E6-CEADA04C6B9D}"/>
              </a:ext>
            </a:extLst>
          </p:cNvPr>
          <p:cNvCxnSpPr>
            <a:cxnSpLocks/>
          </p:cNvCxnSpPr>
          <p:nvPr/>
        </p:nvCxnSpPr>
        <p:spPr>
          <a:xfrm flipV="1">
            <a:off x="5486400" y="3614312"/>
            <a:ext cx="322868" cy="39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7B05980-0171-41E5-8C86-8C4CD7BFB68B}"/>
              </a:ext>
            </a:extLst>
          </p:cNvPr>
          <p:cNvCxnSpPr>
            <a:cxnSpLocks/>
          </p:cNvCxnSpPr>
          <p:nvPr/>
        </p:nvCxnSpPr>
        <p:spPr>
          <a:xfrm flipH="1" flipV="1">
            <a:off x="6309485" y="3630917"/>
            <a:ext cx="404181" cy="4956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23105313-C0AC-4B63-899E-B7FBE0758F05}"/>
              </a:ext>
            </a:extLst>
          </p:cNvPr>
          <p:cNvSpPr/>
          <p:nvPr/>
        </p:nvSpPr>
        <p:spPr>
          <a:xfrm>
            <a:off x="6306534" y="2659072"/>
            <a:ext cx="2514186" cy="10598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355F1AE-757C-4563-B672-473166742C61}"/>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Limit Notation</a:t>
            </a:r>
          </a:p>
        </p:txBody>
      </p:sp>
    </p:spTree>
    <p:extLst>
      <p:ext uri="{BB962C8B-B14F-4D97-AF65-F5344CB8AC3E}">
        <p14:creationId xmlns:p14="http://schemas.microsoft.com/office/powerpoint/2010/main" val="1404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CF1F4-FFB4-4094-95B7-6EC1CD2E2310}"/>
              </a:ext>
            </a:extLst>
          </p:cNvPr>
          <p:cNvSpPr>
            <a:spLocks noGrp="1"/>
          </p:cNvSpPr>
          <p:nvPr>
            <p:ph idx="4294967295"/>
          </p:nvPr>
        </p:nvSpPr>
        <p:spPr>
          <a:xfrm>
            <a:off x="597159" y="1137023"/>
            <a:ext cx="11028784" cy="5383763"/>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Instantaneous rate of change of a function at the point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Error = | unknown – approximation | &lt; error bound</a:t>
            </a:r>
          </a:p>
          <a:p>
            <a:pPr marL="0" indent="0">
              <a:buNone/>
            </a:pPr>
            <a:r>
              <a:rPr lang="en-US" dirty="0">
                <a:solidFill>
                  <a:srgbClr val="0000FF"/>
                </a:solidFill>
                <a:latin typeface="Times New Roman" panose="02020603050405020304" pitchFamily="18" charset="0"/>
                <a:cs typeface="Times New Roman" panose="02020603050405020304" pitchFamily="18" charset="0"/>
              </a:rPr>
              <a:t>We can make the approximations as accurate as we like by making the controlling variable close to the singularity.</a:t>
            </a:r>
          </a:p>
        </p:txBody>
      </p:sp>
      <p:sp>
        <p:nvSpPr>
          <p:cNvPr id="4" name="TextBox 3">
            <a:extLst>
              <a:ext uri="{FF2B5EF4-FFF2-40B4-BE49-F238E27FC236}">
                <a16:creationId xmlns:a16="http://schemas.microsoft.com/office/drawing/2014/main" id="{07369FAF-6DC8-409E-B59D-08F6809F4A81}"/>
              </a:ext>
            </a:extLst>
          </p:cNvPr>
          <p:cNvSpPr txBox="1"/>
          <p:nvPr/>
        </p:nvSpPr>
        <p:spPr>
          <a:xfrm>
            <a:off x="1607719" y="1920409"/>
            <a:ext cx="1734458" cy="523220"/>
          </a:xfrm>
          <a:prstGeom prst="rect">
            <a:avLst/>
          </a:prstGeom>
          <a:noFill/>
        </p:spPr>
        <p:txBody>
          <a:bodyPr wrap="square" rtlCol="0">
            <a:spAutoFit/>
          </a:bodyPr>
          <a:lstStyle/>
          <a:p>
            <a:r>
              <a:rPr lang="en-US" sz="2800" dirty="0">
                <a:solidFill>
                  <a:srgbClr val="FF0016"/>
                </a:solidFill>
                <a:latin typeface="Times New Roman" panose="02020603050405020304" pitchFamily="18" charset="0"/>
                <a:cs typeface="Times New Roman" panose="02020603050405020304" pitchFamily="18" charset="0"/>
              </a:rPr>
              <a:t>unknown</a:t>
            </a:r>
          </a:p>
        </p:txBody>
      </p:sp>
      <p:sp>
        <p:nvSpPr>
          <p:cNvPr id="5" name="TextBox 4">
            <a:extLst>
              <a:ext uri="{FF2B5EF4-FFF2-40B4-BE49-F238E27FC236}">
                <a16:creationId xmlns:a16="http://schemas.microsoft.com/office/drawing/2014/main" id="{4480C4FA-6940-4DD7-9D6E-21F2EAE429FA}"/>
              </a:ext>
            </a:extLst>
          </p:cNvPr>
          <p:cNvSpPr txBox="1"/>
          <p:nvPr/>
        </p:nvSpPr>
        <p:spPr>
          <a:xfrm>
            <a:off x="6306534" y="4126615"/>
            <a:ext cx="1936346" cy="523220"/>
          </a:xfrm>
          <a:prstGeom prst="rect">
            <a:avLst/>
          </a:prstGeom>
          <a:noFill/>
        </p:spPr>
        <p:txBody>
          <a:bodyPr wrap="square" rtlCol="0">
            <a:spAutoFit/>
          </a:bodyPr>
          <a:lstStyle/>
          <a:p>
            <a:r>
              <a:rPr lang="en-US" sz="2800" dirty="0">
                <a:solidFill>
                  <a:srgbClr val="FF0016"/>
                </a:solidFill>
                <a:latin typeface="Times New Roman" panose="02020603050405020304" pitchFamily="18" charset="0"/>
                <a:cs typeface="Times New Roman" panose="02020603050405020304" pitchFamily="18" charset="0"/>
              </a:rPr>
              <a:t>singularity</a:t>
            </a:r>
          </a:p>
        </p:txBody>
      </p:sp>
      <p:sp>
        <p:nvSpPr>
          <p:cNvPr id="7" name="TextBox 6">
            <a:extLst>
              <a:ext uri="{FF2B5EF4-FFF2-40B4-BE49-F238E27FC236}">
                <a16:creationId xmlns:a16="http://schemas.microsoft.com/office/drawing/2014/main" id="{FDE9A66D-0FFB-4876-985C-02A7C82D8C24}"/>
              </a:ext>
            </a:extLst>
          </p:cNvPr>
          <p:cNvSpPr txBox="1"/>
          <p:nvPr/>
        </p:nvSpPr>
        <p:spPr>
          <a:xfrm>
            <a:off x="3949122" y="3899572"/>
            <a:ext cx="1936346" cy="954107"/>
          </a:xfrm>
          <a:prstGeom prst="rect">
            <a:avLst/>
          </a:prstGeom>
          <a:noFill/>
        </p:spPr>
        <p:txBody>
          <a:bodyPr wrap="square" rtlCol="0">
            <a:spAutoFit/>
          </a:bodyPr>
          <a:lstStyle/>
          <a:p>
            <a:pPr algn="ctr"/>
            <a:r>
              <a:rPr lang="en-US" sz="2800" dirty="0">
                <a:solidFill>
                  <a:srgbClr val="FF0016"/>
                </a:solidFill>
                <a:latin typeface="Times New Roman" panose="02020603050405020304" pitchFamily="18" charset="0"/>
                <a:cs typeface="Times New Roman" panose="02020603050405020304" pitchFamily="18" charset="0"/>
              </a:rPr>
              <a:t>controlling variable</a:t>
            </a:r>
          </a:p>
        </p:txBody>
      </p:sp>
      <p:graphicFrame>
        <p:nvGraphicFramePr>
          <p:cNvPr id="8" name="Object 7">
            <a:extLst>
              <a:ext uri="{FF2B5EF4-FFF2-40B4-BE49-F238E27FC236}">
                <a16:creationId xmlns:a16="http://schemas.microsoft.com/office/drawing/2014/main" id="{627D7961-D564-4826-9410-7C1E39CD3C6F}"/>
              </a:ext>
            </a:extLst>
          </p:cNvPr>
          <p:cNvGraphicFramePr>
            <a:graphicFrameLocks noChangeAspect="1"/>
          </p:cNvGraphicFramePr>
          <p:nvPr/>
        </p:nvGraphicFramePr>
        <p:xfrm>
          <a:off x="2702937" y="2736850"/>
          <a:ext cx="6305550" cy="982663"/>
        </p:xfrm>
        <a:graphic>
          <a:graphicData uri="http://schemas.openxmlformats.org/presentationml/2006/ole">
            <mc:AlternateContent xmlns:mc="http://schemas.openxmlformats.org/markup-compatibility/2006">
              <mc:Choice xmlns:v="urn:schemas-microsoft-com:vml" Requires="v">
                <p:oleObj name="Equation" r:id="rId3" imgW="2641320" imgH="419040" progId="Equation.DSMT4">
                  <p:embed/>
                </p:oleObj>
              </mc:Choice>
              <mc:Fallback>
                <p:oleObj name="Equation" r:id="rId3" imgW="2641320" imgH="419040" progId="Equation.DSMT4">
                  <p:embed/>
                  <p:pic>
                    <p:nvPicPr>
                      <p:cNvPr id="8" name="Object 7">
                        <a:extLst>
                          <a:ext uri="{FF2B5EF4-FFF2-40B4-BE49-F238E27FC236}">
                            <a16:creationId xmlns:a16="http://schemas.microsoft.com/office/drawing/2014/main" id="{627D7961-D564-4826-9410-7C1E39CD3C6F}"/>
                          </a:ext>
                        </a:extLst>
                      </p:cNvPr>
                      <p:cNvPicPr/>
                      <p:nvPr/>
                    </p:nvPicPr>
                    <p:blipFill>
                      <a:blip r:embed="rId4"/>
                      <a:stretch>
                        <a:fillRect/>
                      </a:stretch>
                    </p:blipFill>
                    <p:spPr>
                      <a:xfrm>
                        <a:off x="2702937" y="2736850"/>
                        <a:ext cx="6305550" cy="982663"/>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3A143DF-3F66-4224-8149-C867321AB251}"/>
              </a:ext>
            </a:extLst>
          </p:cNvPr>
          <p:cNvSpPr txBox="1"/>
          <p:nvPr/>
        </p:nvSpPr>
        <p:spPr>
          <a:xfrm>
            <a:off x="9378627" y="1704965"/>
            <a:ext cx="2720364" cy="954107"/>
          </a:xfrm>
          <a:prstGeom prst="rect">
            <a:avLst/>
          </a:prstGeom>
          <a:noFill/>
        </p:spPr>
        <p:txBody>
          <a:bodyPr wrap="square" rtlCol="0">
            <a:spAutoFit/>
          </a:bodyPr>
          <a:lstStyle/>
          <a:p>
            <a:pPr algn="ctr"/>
            <a:r>
              <a:rPr lang="en-US" sz="2800" dirty="0">
                <a:solidFill>
                  <a:srgbClr val="FF0016"/>
                </a:solidFill>
                <a:latin typeface="Times New Roman" panose="02020603050405020304" pitchFamily="18" charset="0"/>
                <a:cs typeface="Times New Roman" panose="02020603050405020304" pitchFamily="18" charset="0"/>
              </a:rPr>
              <a:t>approximations</a:t>
            </a:r>
          </a:p>
          <a:p>
            <a:pPr algn="ctr"/>
            <a:r>
              <a:rPr lang="en-US" sz="2800" dirty="0">
                <a:solidFill>
                  <a:srgbClr val="FF0016"/>
                </a:solidFill>
                <a:latin typeface="Times New Roman" panose="02020603050405020304" pitchFamily="18" charset="0"/>
                <a:cs typeface="Times New Roman" panose="02020603050405020304" pitchFamily="18" charset="0"/>
              </a:rPr>
              <a:t>(average rates)</a:t>
            </a:r>
          </a:p>
        </p:txBody>
      </p:sp>
      <p:cxnSp>
        <p:nvCxnSpPr>
          <p:cNvPr id="12" name="Straight Arrow Connector 11">
            <a:extLst>
              <a:ext uri="{FF2B5EF4-FFF2-40B4-BE49-F238E27FC236}">
                <a16:creationId xmlns:a16="http://schemas.microsoft.com/office/drawing/2014/main" id="{F5CECD16-8A3B-4037-9DAB-F741E46681A6}"/>
              </a:ext>
            </a:extLst>
          </p:cNvPr>
          <p:cNvCxnSpPr/>
          <p:nvPr/>
        </p:nvCxnSpPr>
        <p:spPr>
          <a:xfrm>
            <a:off x="2877671" y="2444978"/>
            <a:ext cx="349623" cy="646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5DE48D-5A3A-4412-92D8-B23ED01CD0DC}"/>
              </a:ext>
            </a:extLst>
          </p:cNvPr>
          <p:cNvCxnSpPr>
            <a:cxnSpLocks/>
          </p:cNvCxnSpPr>
          <p:nvPr/>
        </p:nvCxnSpPr>
        <p:spPr>
          <a:xfrm flipH="1">
            <a:off x="9136159" y="2659072"/>
            <a:ext cx="528915" cy="4327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CC95561-77F5-49A9-96E6-CEADA04C6B9D}"/>
              </a:ext>
            </a:extLst>
          </p:cNvPr>
          <p:cNvCxnSpPr>
            <a:cxnSpLocks/>
          </p:cNvCxnSpPr>
          <p:nvPr/>
        </p:nvCxnSpPr>
        <p:spPr>
          <a:xfrm flipV="1">
            <a:off x="5486400" y="3614312"/>
            <a:ext cx="322868" cy="39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7B05980-0171-41E5-8C86-8C4CD7BFB68B}"/>
              </a:ext>
            </a:extLst>
          </p:cNvPr>
          <p:cNvCxnSpPr>
            <a:cxnSpLocks/>
          </p:cNvCxnSpPr>
          <p:nvPr/>
        </p:nvCxnSpPr>
        <p:spPr>
          <a:xfrm flipH="1" flipV="1">
            <a:off x="6309485" y="3630917"/>
            <a:ext cx="404181" cy="4956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23105313-C0AC-4B63-899E-B7FBE0758F05}"/>
              </a:ext>
            </a:extLst>
          </p:cNvPr>
          <p:cNvSpPr/>
          <p:nvPr/>
        </p:nvSpPr>
        <p:spPr>
          <a:xfrm>
            <a:off x="6306533" y="2659072"/>
            <a:ext cx="2720363" cy="10598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3426EB-53AD-4F6F-A282-495ECCCD0E7B}"/>
              </a:ext>
            </a:extLst>
          </p:cNvPr>
          <p:cNvSpPr txBox="1"/>
          <p:nvPr/>
        </p:nvSpPr>
        <p:spPr>
          <a:xfrm>
            <a:off x="9418949" y="2711963"/>
            <a:ext cx="2720364" cy="954107"/>
          </a:xfrm>
          <a:prstGeom prst="rect">
            <a:avLst/>
          </a:prstGeom>
          <a:noFill/>
        </p:spPr>
        <p:txBody>
          <a:bodyPr wrap="square" rtlCol="0">
            <a:spAutoFit/>
          </a:bodyPr>
          <a:lstStyle/>
          <a:p>
            <a:pPr algn="ctr"/>
            <a:r>
              <a:rPr lang="en-US" sz="2800" u="sng" dirty="0">
                <a:solidFill>
                  <a:srgbClr val="FF0016"/>
                </a:solidFill>
                <a:latin typeface="Times New Roman" panose="02020603050405020304" pitchFamily="18" charset="0"/>
                <a:cs typeface="Times New Roman" panose="02020603050405020304" pitchFamily="18" charset="0"/>
              </a:rPr>
              <a:t>Difference Quotient</a:t>
            </a:r>
          </a:p>
        </p:txBody>
      </p:sp>
      <p:sp>
        <p:nvSpPr>
          <p:cNvPr id="17" name="Title 1">
            <a:extLst>
              <a:ext uri="{FF2B5EF4-FFF2-40B4-BE49-F238E27FC236}">
                <a16:creationId xmlns:a16="http://schemas.microsoft.com/office/drawing/2014/main" id="{5951F616-F0E7-485E-A5F3-4442AD6F5EA5}"/>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Limit Notation</a:t>
            </a:r>
          </a:p>
        </p:txBody>
      </p:sp>
    </p:spTree>
    <p:extLst>
      <p:ext uri="{BB962C8B-B14F-4D97-AF65-F5344CB8AC3E}">
        <p14:creationId xmlns:p14="http://schemas.microsoft.com/office/powerpoint/2010/main" val="39797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xit" presetSubtype="0" fill="hold" grpId="1"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2" grpId="0" animBg="1"/>
      <p:bldP spid="2" grpId="1"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scatter chart&#10;&#10;Description automatically generated">
            <a:extLst>
              <a:ext uri="{FF2B5EF4-FFF2-40B4-BE49-F238E27FC236}">
                <a16:creationId xmlns:a16="http://schemas.microsoft.com/office/drawing/2014/main" id="{EB1501DC-F4D3-47D8-88E7-5FC622475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916" y="881915"/>
            <a:ext cx="3810000" cy="6238875"/>
          </a:xfrm>
          <a:prstGeom prst="rect">
            <a:avLst/>
          </a:prstGeom>
        </p:spPr>
      </p:pic>
      <p:pic>
        <p:nvPicPr>
          <p:cNvPr id="13" name="Picture 12">
            <a:extLst>
              <a:ext uri="{FF2B5EF4-FFF2-40B4-BE49-F238E27FC236}">
                <a16:creationId xmlns:a16="http://schemas.microsoft.com/office/drawing/2014/main" id="{1098796C-8C87-4D32-A091-F70D07928F73}"/>
              </a:ext>
            </a:extLst>
          </p:cNvPr>
          <p:cNvPicPr>
            <a:picLocks noChangeAspect="1"/>
          </p:cNvPicPr>
          <p:nvPr/>
        </p:nvPicPr>
        <p:blipFill>
          <a:blip r:embed="rId4"/>
          <a:stretch>
            <a:fillRect/>
          </a:stretch>
        </p:blipFill>
        <p:spPr>
          <a:xfrm>
            <a:off x="8916153" y="1233487"/>
            <a:ext cx="737140" cy="5191125"/>
          </a:xfrm>
          <a:prstGeom prst="rect">
            <a:avLst/>
          </a:prstGeom>
        </p:spPr>
      </p:pic>
      <p:sp>
        <p:nvSpPr>
          <p:cNvPr id="15" name="Content Placeholder 4">
            <a:extLst>
              <a:ext uri="{FF2B5EF4-FFF2-40B4-BE49-F238E27FC236}">
                <a16:creationId xmlns:a16="http://schemas.microsoft.com/office/drawing/2014/main" id="{904A1225-F7E3-4934-B757-8A9910202AF8}"/>
              </a:ext>
            </a:extLst>
          </p:cNvPr>
          <p:cNvSpPr>
            <a:spLocks noGrp="1"/>
          </p:cNvSpPr>
          <p:nvPr>
            <p:ph idx="4294967295"/>
          </p:nvPr>
        </p:nvSpPr>
        <p:spPr>
          <a:xfrm>
            <a:off x="459491" y="1187609"/>
            <a:ext cx="5636509" cy="5126671"/>
          </a:xfrm>
          <a:noFill/>
        </p:spPr>
        <p:txBody>
          <a:bodyP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A bolt is fired from a crossbow straight up into the air* with an initial velocity of 49 m/s. Accounting for wind resistance proportional to the speed of the bolt, its height above the ground is given by the equation</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r>
              <a:rPr lang="en-US" dirty="0">
                <a:latin typeface="Times New Roman" panose="02020603050405020304" pitchFamily="18" charset="0"/>
                <a:cs typeface="Times New Roman" panose="02020603050405020304" pitchFamily="18" charset="0"/>
              </a:rPr>
              <a:t>meters (with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measured in seconds).</a:t>
            </a:r>
          </a:p>
        </p:txBody>
      </p:sp>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1050482" y="4206875"/>
          <a:ext cx="4454526" cy="536575"/>
        </p:xfrm>
        <a:graphic>
          <a:graphicData uri="http://schemas.openxmlformats.org/presentationml/2006/ole">
            <mc:AlternateContent xmlns:mc="http://schemas.openxmlformats.org/markup-compatibility/2006">
              <mc:Choice xmlns:v="urn:schemas-microsoft-com:vml" Requires="v">
                <p:oleObj name="Equation" r:id="rId5" imgW="1866600" imgH="228600" progId="Equation.DSMT4">
                  <p:embed/>
                </p:oleObj>
              </mc:Choice>
              <mc:Fallback>
                <p:oleObj name="Equation" r:id="rId5"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6"/>
                      <a:stretch>
                        <a:fillRect/>
                      </a:stretch>
                    </p:blipFill>
                    <p:spPr>
                      <a:xfrm>
                        <a:off x="1050482" y="4206875"/>
                        <a:ext cx="4454526" cy="53657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F7FCB25-0BEF-4C41-A086-5B8AD88AB728}"/>
              </a:ext>
            </a:extLst>
          </p:cNvPr>
          <p:cNvSpPr txBox="1"/>
          <p:nvPr/>
        </p:nvSpPr>
        <p:spPr>
          <a:xfrm>
            <a:off x="7772400" y="6314280"/>
            <a:ext cx="3520516" cy="400110"/>
          </a:xfrm>
          <a:prstGeom prst="rect">
            <a:avLst/>
          </a:prstGeom>
          <a:noFill/>
        </p:spPr>
        <p:txBody>
          <a:bodyPr wrap="non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*Please don’t try this at home!</a:t>
            </a:r>
          </a:p>
        </p:txBody>
      </p:sp>
      <p:sp>
        <p:nvSpPr>
          <p:cNvPr id="8" name="Title 1">
            <a:extLst>
              <a:ext uri="{FF2B5EF4-FFF2-40B4-BE49-F238E27FC236}">
                <a16:creationId xmlns:a16="http://schemas.microsoft.com/office/drawing/2014/main" id="{758ED09C-A329-4D5B-998F-F683D466E414}"/>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33365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94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656276-1963-4F48-B413-D162D8CB32C5}"/>
              </a:ext>
            </a:extLst>
          </p:cNvPr>
          <p:cNvGrpSpPr>
            <a:grpSpLocks/>
          </p:cNvGrpSpPr>
          <p:nvPr/>
        </p:nvGrpSpPr>
        <p:grpSpPr bwMode="auto">
          <a:xfrm>
            <a:off x="5697654" y="1343818"/>
            <a:ext cx="5905500" cy="5145087"/>
            <a:chOff x="1485" y="4364"/>
            <a:chExt cx="9300" cy="8104"/>
          </a:xfrm>
        </p:grpSpPr>
        <p:pic>
          <p:nvPicPr>
            <p:cNvPr id="146435" name="Picture 3">
              <a:extLst>
                <a:ext uri="{FF2B5EF4-FFF2-40B4-BE49-F238E27FC236}">
                  <a16:creationId xmlns:a16="http://schemas.microsoft.com/office/drawing/2014/main" id="{40879634-8976-4AB2-BCC0-1B37B196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 y="4364"/>
              <a:ext cx="9300" cy="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436" name="AutoShape 4">
              <a:extLst>
                <a:ext uri="{FF2B5EF4-FFF2-40B4-BE49-F238E27FC236}">
                  <a16:creationId xmlns:a16="http://schemas.microsoft.com/office/drawing/2014/main" id="{9FF8ACD8-D2A2-4C25-ADDD-9459AE08C9ED}"/>
                </a:ext>
              </a:extLst>
            </p:cNvPr>
            <p:cNvCxnSpPr>
              <a:cxnSpLocks noChangeShapeType="1"/>
            </p:cNvCxnSpPr>
            <p:nvPr/>
          </p:nvCxnSpPr>
          <p:spPr bwMode="auto">
            <a:xfrm>
              <a:off x="6936" y="7948"/>
              <a:ext cx="2357" cy="0"/>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37" name="AutoShape 5">
              <a:extLst>
                <a:ext uri="{FF2B5EF4-FFF2-40B4-BE49-F238E27FC236}">
                  <a16:creationId xmlns:a16="http://schemas.microsoft.com/office/drawing/2014/main" id="{0343F0C3-4C72-4522-B7D1-CE152FFBDA11}"/>
                </a:ext>
              </a:extLst>
            </p:cNvPr>
            <p:cNvCxnSpPr>
              <a:cxnSpLocks noChangeShapeType="1"/>
            </p:cNvCxnSpPr>
            <p:nvPr/>
          </p:nvCxnSpPr>
          <p:spPr bwMode="auto">
            <a:xfrm flipV="1">
              <a:off x="9302" y="5938"/>
              <a:ext cx="0" cy="199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1" name="AutoShape 9">
              <a:extLst>
                <a:ext uri="{FF2B5EF4-FFF2-40B4-BE49-F238E27FC236}">
                  <a16:creationId xmlns:a16="http://schemas.microsoft.com/office/drawing/2014/main" id="{B4C03DA9-ACC9-4C53-8363-32634D0633A6}"/>
                </a:ext>
              </a:extLst>
            </p:cNvPr>
            <p:cNvCxnSpPr>
              <a:cxnSpLocks noChangeShapeType="1"/>
            </p:cNvCxnSpPr>
            <p:nvPr/>
          </p:nvCxnSpPr>
          <p:spPr bwMode="auto">
            <a:xfrm flipH="1">
              <a:off x="3767" y="5170"/>
              <a:ext cx="6472" cy="539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2" name="AutoShape 10">
              <a:extLst>
                <a:ext uri="{FF2B5EF4-FFF2-40B4-BE49-F238E27FC236}">
                  <a16:creationId xmlns:a16="http://schemas.microsoft.com/office/drawing/2014/main" id="{A7CDBC86-2CE5-47D0-98D1-8AEA8854F853}"/>
                </a:ext>
              </a:extLst>
            </p:cNvPr>
            <p:cNvCxnSpPr>
              <a:cxnSpLocks noChangeShapeType="1"/>
            </p:cNvCxnSpPr>
            <p:nvPr/>
          </p:nvCxnSpPr>
          <p:spPr bwMode="auto">
            <a:xfrm flipH="1">
              <a:off x="3766" y="5161"/>
              <a:ext cx="5779" cy="6088"/>
            </a:xfrm>
            <a:prstGeom prst="straightConnector1">
              <a:avLst/>
            </a:prstGeom>
            <a:noFill/>
            <a:ln w="9525">
              <a:solidFill>
                <a:srgbClr val="00B050"/>
              </a:solidFill>
              <a:round/>
              <a:headEnd/>
              <a:tailEnd/>
            </a:ln>
            <a:extLst>
              <a:ext uri="{909E8E84-426E-40DD-AFC4-6F175D3DCCD1}">
                <a14:hiddenFill xmlns:a14="http://schemas.microsoft.com/office/drawing/2010/main">
                  <a:noFill/>
                </a14:hiddenFill>
              </a:ext>
            </a:extLst>
          </p:spPr>
        </p:cxnSp>
        <p:sp>
          <p:nvSpPr>
            <p:cNvPr id="4" name="Rectangle 11">
              <a:extLst>
                <a:ext uri="{FF2B5EF4-FFF2-40B4-BE49-F238E27FC236}">
                  <a16:creationId xmlns:a16="http://schemas.microsoft.com/office/drawing/2014/main" id="{E3BDAA25-59BD-471D-B4E2-0B79D1849257}"/>
                </a:ext>
              </a:extLst>
            </p:cNvPr>
            <p:cNvSpPr>
              <a:spLocks noChangeArrowheads="1"/>
            </p:cNvSpPr>
            <p:nvPr/>
          </p:nvSpPr>
          <p:spPr bwMode="auto">
            <a:xfrm>
              <a:off x="2310" y="12138"/>
              <a:ext cx="130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EC0902B6-9F18-4E7F-A157-DF78DED84D43}"/>
              </a:ext>
            </a:extLst>
          </p:cNvPr>
          <p:cNvSpPr/>
          <p:nvPr/>
        </p:nvSpPr>
        <p:spPr>
          <a:xfrm>
            <a:off x="5293895" y="1106905"/>
            <a:ext cx="4690535" cy="1145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represents the change in height of the bolt</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 for a duration of </a:t>
            </a:r>
            <a:r>
              <a:rPr lang="en-US"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1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sec?</a:t>
            </a:r>
          </a:p>
        </p:txBody>
      </p:sp>
      <p:sp>
        <p:nvSpPr>
          <p:cNvPr id="21" name="Rectangle 20">
            <a:extLst>
              <a:ext uri="{FF2B5EF4-FFF2-40B4-BE49-F238E27FC236}">
                <a16:creationId xmlns:a16="http://schemas.microsoft.com/office/drawing/2014/main" id="{B2C04845-4766-4DFF-A4E8-1770A37003C2}"/>
              </a:ext>
            </a:extLst>
          </p:cNvPr>
          <p:cNvSpPr/>
          <p:nvPr/>
        </p:nvSpPr>
        <p:spPr>
          <a:xfrm>
            <a:off x="363436" y="2618388"/>
            <a:ext cx="10436326" cy="3108543"/>
          </a:xfrm>
          <a:prstGeom prst="rect">
            <a:avLst/>
          </a:prstGeom>
        </p:spPr>
        <p:txBody>
          <a:bodyPr wrap="square" numCol="1">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A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B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D</a:t>
            </a:r>
          </a:p>
        </p:txBody>
      </p:sp>
      <p:sp>
        <p:nvSpPr>
          <p:cNvPr id="6" name="TextBox 5">
            <a:extLst>
              <a:ext uri="{FF2B5EF4-FFF2-40B4-BE49-F238E27FC236}">
                <a16:creationId xmlns:a16="http://schemas.microsoft.com/office/drawing/2014/main" id="{DE0397F4-3EA2-411A-9388-8F6E6FE58562}"/>
              </a:ext>
            </a:extLst>
          </p:cNvPr>
          <p:cNvSpPr txBox="1"/>
          <p:nvPr/>
        </p:nvSpPr>
        <p:spPr>
          <a:xfrm>
            <a:off x="9685210" y="360717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23" name="TextBox 22">
            <a:extLst>
              <a:ext uri="{FF2B5EF4-FFF2-40B4-BE49-F238E27FC236}">
                <a16:creationId xmlns:a16="http://schemas.microsoft.com/office/drawing/2014/main" id="{700600C7-101E-4FEF-B06F-0E58D84FDCB8}"/>
              </a:ext>
            </a:extLst>
          </p:cNvPr>
          <p:cNvSpPr txBox="1"/>
          <p:nvPr/>
        </p:nvSpPr>
        <p:spPr>
          <a:xfrm>
            <a:off x="10672827" y="2694846"/>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24" name="TextBox 23">
            <a:extLst>
              <a:ext uri="{FF2B5EF4-FFF2-40B4-BE49-F238E27FC236}">
                <a16:creationId xmlns:a16="http://schemas.microsoft.com/office/drawing/2014/main" id="{4227E687-11CF-4BA8-BC41-2397072C9E20}"/>
              </a:ext>
            </a:extLst>
          </p:cNvPr>
          <p:cNvSpPr txBox="1"/>
          <p:nvPr/>
        </p:nvSpPr>
        <p:spPr>
          <a:xfrm>
            <a:off x="10188335" y="1660355"/>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25" name="TextBox 24">
            <a:extLst>
              <a:ext uri="{FF2B5EF4-FFF2-40B4-BE49-F238E27FC236}">
                <a16:creationId xmlns:a16="http://schemas.microsoft.com/office/drawing/2014/main" id="{242D7E86-D16C-4CAC-B6EE-664FED21CC87}"/>
              </a:ext>
            </a:extLst>
          </p:cNvPr>
          <p:cNvSpPr txBox="1"/>
          <p:nvPr/>
        </p:nvSpPr>
        <p:spPr>
          <a:xfrm>
            <a:off x="7146089" y="450925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p>
        </p:txBody>
      </p:sp>
      <p:sp>
        <p:nvSpPr>
          <p:cNvPr id="17" name="Title 1">
            <a:extLst>
              <a:ext uri="{FF2B5EF4-FFF2-40B4-BE49-F238E27FC236}">
                <a16:creationId xmlns:a16="http://schemas.microsoft.com/office/drawing/2014/main" id="{A71C9F31-6ED8-4CAC-A030-E8494AB9A1D5}"/>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Graphical interpretation</a:t>
            </a:r>
          </a:p>
        </p:txBody>
      </p:sp>
    </p:spTree>
    <p:extLst>
      <p:ext uri="{BB962C8B-B14F-4D97-AF65-F5344CB8AC3E}">
        <p14:creationId xmlns:p14="http://schemas.microsoft.com/office/powerpoint/2010/main" val="263484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656276-1963-4F48-B413-D162D8CB32C5}"/>
              </a:ext>
            </a:extLst>
          </p:cNvPr>
          <p:cNvGrpSpPr>
            <a:grpSpLocks/>
          </p:cNvGrpSpPr>
          <p:nvPr/>
        </p:nvGrpSpPr>
        <p:grpSpPr bwMode="auto">
          <a:xfrm>
            <a:off x="5697654" y="1343818"/>
            <a:ext cx="5905500" cy="5145087"/>
            <a:chOff x="1485" y="4364"/>
            <a:chExt cx="9300" cy="8104"/>
          </a:xfrm>
        </p:grpSpPr>
        <p:pic>
          <p:nvPicPr>
            <p:cNvPr id="146435" name="Picture 3">
              <a:extLst>
                <a:ext uri="{FF2B5EF4-FFF2-40B4-BE49-F238E27FC236}">
                  <a16:creationId xmlns:a16="http://schemas.microsoft.com/office/drawing/2014/main" id="{40879634-8976-4AB2-BCC0-1B37B196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 y="4364"/>
              <a:ext cx="9300" cy="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436" name="AutoShape 4">
              <a:extLst>
                <a:ext uri="{FF2B5EF4-FFF2-40B4-BE49-F238E27FC236}">
                  <a16:creationId xmlns:a16="http://schemas.microsoft.com/office/drawing/2014/main" id="{9FF8ACD8-D2A2-4C25-ADDD-9459AE08C9ED}"/>
                </a:ext>
              </a:extLst>
            </p:cNvPr>
            <p:cNvCxnSpPr>
              <a:cxnSpLocks noChangeShapeType="1"/>
            </p:cNvCxnSpPr>
            <p:nvPr/>
          </p:nvCxnSpPr>
          <p:spPr bwMode="auto">
            <a:xfrm>
              <a:off x="6936" y="7948"/>
              <a:ext cx="2357" cy="0"/>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37" name="AutoShape 5">
              <a:extLst>
                <a:ext uri="{FF2B5EF4-FFF2-40B4-BE49-F238E27FC236}">
                  <a16:creationId xmlns:a16="http://schemas.microsoft.com/office/drawing/2014/main" id="{0343F0C3-4C72-4522-B7D1-CE152FFBDA11}"/>
                </a:ext>
              </a:extLst>
            </p:cNvPr>
            <p:cNvCxnSpPr>
              <a:cxnSpLocks noChangeShapeType="1"/>
            </p:cNvCxnSpPr>
            <p:nvPr/>
          </p:nvCxnSpPr>
          <p:spPr bwMode="auto">
            <a:xfrm flipV="1">
              <a:off x="9302" y="5938"/>
              <a:ext cx="0" cy="199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1" name="AutoShape 9">
              <a:extLst>
                <a:ext uri="{FF2B5EF4-FFF2-40B4-BE49-F238E27FC236}">
                  <a16:creationId xmlns:a16="http://schemas.microsoft.com/office/drawing/2014/main" id="{B4C03DA9-ACC9-4C53-8363-32634D0633A6}"/>
                </a:ext>
              </a:extLst>
            </p:cNvPr>
            <p:cNvCxnSpPr>
              <a:cxnSpLocks noChangeShapeType="1"/>
            </p:cNvCxnSpPr>
            <p:nvPr/>
          </p:nvCxnSpPr>
          <p:spPr bwMode="auto">
            <a:xfrm flipH="1">
              <a:off x="3767" y="5170"/>
              <a:ext cx="6472" cy="539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2" name="AutoShape 10">
              <a:extLst>
                <a:ext uri="{FF2B5EF4-FFF2-40B4-BE49-F238E27FC236}">
                  <a16:creationId xmlns:a16="http://schemas.microsoft.com/office/drawing/2014/main" id="{A7CDBC86-2CE5-47D0-98D1-8AEA8854F853}"/>
                </a:ext>
              </a:extLst>
            </p:cNvPr>
            <p:cNvCxnSpPr>
              <a:cxnSpLocks noChangeShapeType="1"/>
            </p:cNvCxnSpPr>
            <p:nvPr/>
          </p:nvCxnSpPr>
          <p:spPr bwMode="auto">
            <a:xfrm flipH="1">
              <a:off x="3766" y="5161"/>
              <a:ext cx="5779" cy="6088"/>
            </a:xfrm>
            <a:prstGeom prst="straightConnector1">
              <a:avLst/>
            </a:prstGeom>
            <a:noFill/>
            <a:ln w="9525">
              <a:solidFill>
                <a:srgbClr val="00B050"/>
              </a:solidFill>
              <a:round/>
              <a:headEnd/>
              <a:tailEnd/>
            </a:ln>
            <a:extLst>
              <a:ext uri="{909E8E84-426E-40DD-AFC4-6F175D3DCCD1}">
                <a14:hiddenFill xmlns:a14="http://schemas.microsoft.com/office/drawing/2010/main">
                  <a:noFill/>
                </a14:hiddenFill>
              </a:ext>
            </a:extLst>
          </p:spPr>
        </p:cxnSp>
        <p:sp>
          <p:nvSpPr>
            <p:cNvPr id="4" name="Rectangle 11">
              <a:extLst>
                <a:ext uri="{FF2B5EF4-FFF2-40B4-BE49-F238E27FC236}">
                  <a16:creationId xmlns:a16="http://schemas.microsoft.com/office/drawing/2014/main" id="{E3BDAA25-59BD-471D-B4E2-0B79D1849257}"/>
                </a:ext>
              </a:extLst>
            </p:cNvPr>
            <p:cNvSpPr>
              <a:spLocks noChangeArrowheads="1"/>
            </p:cNvSpPr>
            <p:nvPr/>
          </p:nvSpPr>
          <p:spPr bwMode="auto">
            <a:xfrm>
              <a:off x="2310" y="12138"/>
              <a:ext cx="130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EC0902B6-9F18-4E7F-A157-DF78DED84D43}"/>
              </a:ext>
            </a:extLst>
          </p:cNvPr>
          <p:cNvSpPr/>
          <p:nvPr/>
        </p:nvSpPr>
        <p:spPr>
          <a:xfrm>
            <a:off x="5293895" y="1106905"/>
            <a:ext cx="4690535" cy="1145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represents the change in height of the bolt</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1 sec?</a:t>
            </a:r>
          </a:p>
        </p:txBody>
      </p:sp>
      <p:sp>
        <p:nvSpPr>
          <p:cNvPr id="21" name="Rectangle 20">
            <a:extLst>
              <a:ext uri="{FF2B5EF4-FFF2-40B4-BE49-F238E27FC236}">
                <a16:creationId xmlns:a16="http://schemas.microsoft.com/office/drawing/2014/main" id="{B2C04845-4766-4DFF-A4E8-1770A37003C2}"/>
              </a:ext>
            </a:extLst>
          </p:cNvPr>
          <p:cNvSpPr/>
          <p:nvPr/>
        </p:nvSpPr>
        <p:spPr>
          <a:xfrm>
            <a:off x="363436" y="2618388"/>
            <a:ext cx="10436326" cy="3108543"/>
          </a:xfrm>
          <a:prstGeom prst="rect">
            <a:avLst/>
          </a:prstGeom>
        </p:spPr>
        <p:txBody>
          <a:bodyPr wrap="square" numCol="1">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A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B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D</a:t>
            </a:r>
          </a:p>
        </p:txBody>
      </p:sp>
      <p:sp>
        <p:nvSpPr>
          <p:cNvPr id="6" name="TextBox 5">
            <a:extLst>
              <a:ext uri="{FF2B5EF4-FFF2-40B4-BE49-F238E27FC236}">
                <a16:creationId xmlns:a16="http://schemas.microsoft.com/office/drawing/2014/main" id="{DE0397F4-3EA2-411A-9388-8F6E6FE58562}"/>
              </a:ext>
            </a:extLst>
          </p:cNvPr>
          <p:cNvSpPr txBox="1"/>
          <p:nvPr/>
        </p:nvSpPr>
        <p:spPr>
          <a:xfrm>
            <a:off x="9685210" y="360717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23" name="TextBox 22">
            <a:extLst>
              <a:ext uri="{FF2B5EF4-FFF2-40B4-BE49-F238E27FC236}">
                <a16:creationId xmlns:a16="http://schemas.microsoft.com/office/drawing/2014/main" id="{700600C7-101E-4FEF-B06F-0E58D84FDCB8}"/>
              </a:ext>
            </a:extLst>
          </p:cNvPr>
          <p:cNvSpPr txBox="1"/>
          <p:nvPr/>
        </p:nvSpPr>
        <p:spPr>
          <a:xfrm>
            <a:off x="10672827" y="2694846"/>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24" name="TextBox 23">
            <a:extLst>
              <a:ext uri="{FF2B5EF4-FFF2-40B4-BE49-F238E27FC236}">
                <a16:creationId xmlns:a16="http://schemas.microsoft.com/office/drawing/2014/main" id="{4227E687-11CF-4BA8-BC41-2397072C9E20}"/>
              </a:ext>
            </a:extLst>
          </p:cNvPr>
          <p:cNvSpPr txBox="1"/>
          <p:nvPr/>
        </p:nvSpPr>
        <p:spPr>
          <a:xfrm>
            <a:off x="10188335" y="1660355"/>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25" name="TextBox 24">
            <a:extLst>
              <a:ext uri="{FF2B5EF4-FFF2-40B4-BE49-F238E27FC236}">
                <a16:creationId xmlns:a16="http://schemas.microsoft.com/office/drawing/2014/main" id="{242D7E86-D16C-4CAC-B6EE-664FED21CC87}"/>
              </a:ext>
            </a:extLst>
          </p:cNvPr>
          <p:cNvSpPr txBox="1"/>
          <p:nvPr/>
        </p:nvSpPr>
        <p:spPr>
          <a:xfrm>
            <a:off x="7146089" y="450925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p>
        </p:txBody>
      </p:sp>
      <p:sp>
        <p:nvSpPr>
          <p:cNvPr id="17" name="Rectangle: Rounded Corners 16">
            <a:extLst>
              <a:ext uri="{FF2B5EF4-FFF2-40B4-BE49-F238E27FC236}">
                <a16:creationId xmlns:a16="http://schemas.microsoft.com/office/drawing/2014/main" id="{A0C596A9-32EC-46A5-96FE-871A47B44E8E}"/>
              </a:ext>
            </a:extLst>
          </p:cNvPr>
          <p:cNvSpPr/>
          <p:nvPr/>
        </p:nvSpPr>
        <p:spPr>
          <a:xfrm>
            <a:off x="688420" y="3271732"/>
            <a:ext cx="4477347" cy="102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04118CF-A725-4861-A55D-A447E5618457}"/>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Graphical interpretation</a:t>
            </a:r>
          </a:p>
        </p:txBody>
      </p:sp>
    </p:spTree>
    <p:extLst>
      <p:ext uri="{BB962C8B-B14F-4D97-AF65-F5344CB8AC3E}">
        <p14:creationId xmlns:p14="http://schemas.microsoft.com/office/powerpoint/2010/main" val="17088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656276-1963-4F48-B413-D162D8CB32C5}"/>
              </a:ext>
            </a:extLst>
          </p:cNvPr>
          <p:cNvGrpSpPr>
            <a:grpSpLocks/>
          </p:cNvGrpSpPr>
          <p:nvPr/>
        </p:nvGrpSpPr>
        <p:grpSpPr bwMode="auto">
          <a:xfrm>
            <a:off x="5697654" y="1343818"/>
            <a:ext cx="5905500" cy="5145087"/>
            <a:chOff x="1485" y="4364"/>
            <a:chExt cx="9300" cy="8104"/>
          </a:xfrm>
        </p:grpSpPr>
        <p:pic>
          <p:nvPicPr>
            <p:cNvPr id="146435" name="Picture 3">
              <a:extLst>
                <a:ext uri="{FF2B5EF4-FFF2-40B4-BE49-F238E27FC236}">
                  <a16:creationId xmlns:a16="http://schemas.microsoft.com/office/drawing/2014/main" id="{40879634-8976-4AB2-BCC0-1B37B196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 y="4364"/>
              <a:ext cx="9300" cy="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436" name="AutoShape 4">
              <a:extLst>
                <a:ext uri="{FF2B5EF4-FFF2-40B4-BE49-F238E27FC236}">
                  <a16:creationId xmlns:a16="http://schemas.microsoft.com/office/drawing/2014/main" id="{9FF8ACD8-D2A2-4C25-ADDD-9459AE08C9ED}"/>
                </a:ext>
              </a:extLst>
            </p:cNvPr>
            <p:cNvCxnSpPr>
              <a:cxnSpLocks noChangeShapeType="1"/>
            </p:cNvCxnSpPr>
            <p:nvPr/>
          </p:nvCxnSpPr>
          <p:spPr bwMode="auto">
            <a:xfrm>
              <a:off x="6936" y="7948"/>
              <a:ext cx="2357" cy="0"/>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37" name="AutoShape 5">
              <a:extLst>
                <a:ext uri="{FF2B5EF4-FFF2-40B4-BE49-F238E27FC236}">
                  <a16:creationId xmlns:a16="http://schemas.microsoft.com/office/drawing/2014/main" id="{0343F0C3-4C72-4522-B7D1-CE152FFBDA11}"/>
                </a:ext>
              </a:extLst>
            </p:cNvPr>
            <p:cNvCxnSpPr>
              <a:cxnSpLocks noChangeShapeType="1"/>
            </p:cNvCxnSpPr>
            <p:nvPr/>
          </p:nvCxnSpPr>
          <p:spPr bwMode="auto">
            <a:xfrm flipV="1">
              <a:off x="9302" y="5938"/>
              <a:ext cx="0" cy="199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1" name="AutoShape 9">
              <a:extLst>
                <a:ext uri="{FF2B5EF4-FFF2-40B4-BE49-F238E27FC236}">
                  <a16:creationId xmlns:a16="http://schemas.microsoft.com/office/drawing/2014/main" id="{B4C03DA9-ACC9-4C53-8363-32634D0633A6}"/>
                </a:ext>
              </a:extLst>
            </p:cNvPr>
            <p:cNvCxnSpPr>
              <a:cxnSpLocks noChangeShapeType="1"/>
            </p:cNvCxnSpPr>
            <p:nvPr/>
          </p:nvCxnSpPr>
          <p:spPr bwMode="auto">
            <a:xfrm flipH="1">
              <a:off x="3767" y="5170"/>
              <a:ext cx="6472" cy="539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2" name="AutoShape 10">
              <a:extLst>
                <a:ext uri="{FF2B5EF4-FFF2-40B4-BE49-F238E27FC236}">
                  <a16:creationId xmlns:a16="http://schemas.microsoft.com/office/drawing/2014/main" id="{A7CDBC86-2CE5-47D0-98D1-8AEA8854F853}"/>
                </a:ext>
              </a:extLst>
            </p:cNvPr>
            <p:cNvCxnSpPr>
              <a:cxnSpLocks noChangeShapeType="1"/>
            </p:cNvCxnSpPr>
            <p:nvPr/>
          </p:nvCxnSpPr>
          <p:spPr bwMode="auto">
            <a:xfrm flipH="1">
              <a:off x="3766" y="5161"/>
              <a:ext cx="5779" cy="6088"/>
            </a:xfrm>
            <a:prstGeom prst="straightConnector1">
              <a:avLst/>
            </a:prstGeom>
            <a:noFill/>
            <a:ln w="9525">
              <a:solidFill>
                <a:srgbClr val="00B050"/>
              </a:solidFill>
              <a:round/>
              <a:headEnd/>
              <a:tailEnd/>
            </a:ln>
            <a:extLst>
              <a:ext uri="{909E8E84-426E-40DD-AFC4-6F175D3DCCD1}">
                <a14:hiddenFill xmlns:a14="http://schemas.microsoft.com/office/drawing/2010/main">
                  <a:noFill/>
                </a14:hiddenFill>
              </a:ext>
            </a:extLst>
          </p:spPr>
        </p:cxnSp>
        <p:sp>
          <p:nvSpPr>
            <p:cNvPr id="4" name="Rectangle 11">
              <a:extLst>
                <a:ext uri="{FF2B5EF4-FFF2-40B4-BE49-F238E27FC236}">
                  <a16:creationId xmlns:a16="http://schemas.microsoft.com/office/drawing/2014/main" id="{E3BDAA25-59BD-471D-B4E2-0B79D1849257}"/>
                </a:ext>
              </a:extLst>
            </p:cNvPr>
            <p:cNvSpPr>
              <a:spLocks noChangeArrowheads="1"/>
            </p:cNvSpPr>
            <p:nvPr/>
          </p:nvSpPr>
          <p:spPr bwMode="auto">
            <a:xfrm>
              <a:off x="2310" y="12138"/>
              <a:ext cx="130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EC0902B6-9F18-4E7F-A157-DF78DED84D43}"/>
              </a:ext>
            </a:extLst>
          </p:cNvPr>
          <p:cNvSpPr/>
          <p:nvPr/>
        </p:nvSpPr>
        <p:spPr>
          <a:xfrm>
            <a:off x="5293895" y="1106905"/>
            <a:ext cx="4389110" cy="1145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represents the average speed of the bolt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1 sec?</a:t>
            </a:r>
          </a:p>
        </p:txBody>
      </p:sp>
      <p:sp>
        <p:nvSpPr>
          <p:cNvPr id="21" name="Rectangle 20">
            <a:extLst>
              <a:ext uri="{FF2B5EF4-FFF2-40B4-BE49-F238E27FC236}">
                <a16:creationId xmlns:a16="http://schemas.microsoft.com/office/drawing/2014/main" id="{B2C04845-4766-4DFF-A4E8-1770A37003C2}"/>
              </a:ext>
            </a:extLst>
          </p:cNvPr>
          <p:cNvSpPr/>
          <p:nvPr/>
        </p:nvSpPr>
        <p:spPr>
          <a:xfrm>
            <a:off x="363436" y="2618388"/>
            <a:ext cx="10436326" cy="3108543"/>
          </a:xfrm>
          <a:prstGeom prst="rect">
            <a:avLst/>
          </a:prstGeom>
        </p:spPr>
        <p:txBody>
          <a:bodyPr wrap="square" numCol="1">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A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B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D</a:t>
            </a:r>
          </a:p>
        </p:txBody>
      </p:sp>
      <p:sp>
        <p:nvSpPr>
          <p:cNvPr id="6" name="TextBox 5">
            <a:extLst>
              <a:ext uri="{FF2B5EF4-FFF2-40B4-BE49-F238E27FC236}">
                <a16:creationId xmlns:a16="http://schemas.microsoft.com/office/drawing/2014/main" id="{DE0397F4-3EA2-411A-9388-8F6E6FE58562}"/>
              </a:ext>
            </a:extLst>
          </p:cNvPr>
          <p:cNvSpPr txBox="1"/>
          <p:nvPr/>
        </p:nvSpPr>
        <p:spPr>
          <a:xfrm>
            <a:off x="9685210" y="360717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23" name="TextBox 22">
            <a:extLst>
              <a:ext uri="{FF2B5EF4-FFF2-40B4-BE49-F238E27FC236}">
                <a16:creationId xmlns:a16="http://schemas.microsoft.com/office/drawing/2014/main" id="{700600C7-101E-4FEF-B06F-0E58D84FDCB8}"/>
              </a:ext>
            </a:extLst>
          </p:cNvPr>
          <p:cNvSpPr txBox="1"/>
          <p:nvPr/>
        </p:nvSpPr>
        <p:spPr>
          <a:xfrm>
            <a:off x="10672827" y="2694846"/>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24" name="TextBox 23">
            <a:extLst>
              <a:ext uri="{FF2B5EF4-FFF2-40B4-BE49-F238E27FC236}">
                <a16:creationId xmlns:a16="http://schemas.microsoft.com/office/drawing/2014/main" id="{4227E687-11CF-4BA8-BC41-2397072C9E20}"/>
              </a:ext>
            </a:extLst>
          </p:cNvPr>
          <p:cNvSpPr txBox="1"/>
          <p:nvPr/>
        </p:nvSpPr>
        <p:spPr>
          <a:xfrm>
            <a:off x="10188335" y="1660355"/>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25" name="TextBox 24">
            <a:extLst>
              <a:ext uri="{FF2B5EF4-FFF2-40B4-BE49-F238E27FC236}">
                <a16:creationId xmlns:a16="http://schemas.microsoft.com/office/drawing/2014/main" id="{242D7E86-D16C-4CAC-B6EE-664FED21CC87}"/>
              </a:ext>
            </a:extLst>
          </p:cNvPr>
          <p:cNvSpPr txBox="1"/>
          <p:nvPr/>
        </p:nvSpPr>
        <p:spPr>
          <a:xfrm>
            <a:off x="7146089" y="450925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p>
        </p:txBody>
      </p:sp>
      <p:sp>
        <p:nvSpPr>
          <p:cNvPr id="18" name="Title 1">
            <a:extLst>
              <a:ext uri="{FF2B5EF4-FFF2-40B4-BE49-F238E27FC236}">
                <a16:creationId xmlns:a16="http://schemas.microsoft.com/office/drawing/2014/main" id="{FF9E46F3-8134-4534-B3FD-67D5D4B8EF3B}"/>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Graphical interpretation</a:t>
            </a:r>
          </a:p>
        </p:txBody>
      </p:sp>
    </p:spTree>
    <p:extLst>
      <p:ext uri="{BB962C8B-B14F-4D97-AF65-F5344CB8AC3E}">
        <p14:creationId xmlns:p14="http://schemas.microsoft.com/office/powerpoint/2010/main" val="287421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656276-1963-4F48-B413-D162D8CB32C5}"/>
              </a:ext>
            </a:extLst>
          </p:cNvPr>
          <p:cNvGrpSpPr>
            <a:grpSpLocks/>
          </p:cNvGrpSpPr>
          <p:nvPr/>
        </p:nvGrpSpPr>
        <p:grpSpPr bwMode="auto">
          <a:xfrm>
            <a:off x="5697654" y="1343818"/>
            <a:ext cx="5905500" cy="5145087"/>
            <a:chOff x="1485" y="4364"/>
            <a:chExt cx="9300" cy="8104"/>
          </a:xfrm>
        </p:grpSpPr>
        <p:pic>
          <p:nvPicPr>
            <p:cNvPr id="146435" name="Picture 3">
              <a:extLst>
                <a:ext uri="{FF2B5EF4-FFF2-40B4-BE49-F238E27FC236}">
                  <a16:creationId xmlns:a16="http://schemas.microsoft.com/office/drawing/2014/main" id="{40879634-8976-4AB2-BCC0-1B37B196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 y="4364"/>
              <a:ext cx="9300" cy="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436" name="AutoShape 4">
              <a:extLst>
                <a:ext uri="{FF2B5EF4-FFF2-40B4-BE49-F238E27FC236}">
                  <a16:creationId xmlns:a16="http://schemas.microsoft.com/office/drawing/2014/main" id="{9FF8ACD8-D2A2-4C25-ADDD-9459AE08C9ED}"/>
                </a:ext>
              </a:extLst>
            </p:cNvPr>
            <p:cNvCxnSpPr>
              <a:cxnSpLocks noChangeShapeType="1"/>
            </p:cNvCxnSpPr>
            <p:nvPr/>
          </p:nvCxnSpPr>
          <p:spPr bwMode="auto">
            <a:xfrm>
              <a:off x="6936" y="7948"/>
              <a:ext cx="2357" cy="0"/>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37" name="AutoShape 5">
              <a:extLst>
                <a:ext uri="{FF2B5EF4-FFF2-40B4-BE49-F238E27FC236}">
                  <a16:creationId xmlns:a16="http://schemas.microsoft.com/office/drawing/2014/main" id="{0343F0C3-4C72-4522-B7D1-CE152FFBDA11}"/>
                </a:ext>
              </a:extLst>
            </p:cNvPr>
            <p:cNvCxnSpPr>
              <a:cxnSpLocks noChangeShapeType="1"/>
            </p:cNvCxnSpPr>
            <p:nvPr/>
          </p:nvCxnSpPr>
          <p:spPr bwMode="auto">
            <a:xfrm flipV="1">
              <a:off x="9302" y="5938"/>
              <a:ext cx="0" cy="199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1" name="AutoShape 9">
              <a:extLst>
                <a:ext uri="{FF2B5EF4-FFF2-40B4-BE49-F238E27FC236}">
                  <a16:creationId xmlns:a16="http://schemas.microsoft.com/office/drawing/2014/main" id="{B4C03DA9-ACC9-4C53-8363-32634D0633A6}"/>
                </a:ext>
              </a:extLst>
            </p:cNvPr>
            <p:cNvCxnSpPr>
              <a:cxnSpLocks noChangeShapeType="1"/>
            </p:cNvCxnSpPr>
            <p:nvPr/>
          </p:nvCxnSpPr>
          <p:spPr bwMode="auto">
            <a:xfrm flipH="1">
              <a:off x="3767" y="5170"/>
              <a:ext cx="6472" cy="539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146442" name="AutoShape 10">
              <a:extLst>
                <a:ext uri="{FF2B5EF4-FFF2-40B4-BE49-F238E27FC236}">
                  <a16:creationId xmlns:a16="http://schemas.microsoft.com/office/drawing/2014/main" id="{A7CDBC86-2CE5-47D0-98D1-8AEA8854F853}"/>
                </a:ext>
              </a:extLst>
            </p:cNvPr>
            <p:cNvCxnSpPr>
              <a:cxnSpLocks noChangeShapeType="1"/>
            </p:cNvCxnSpPr>
            <p:nvPr/>
          </p:nvCxnSpPr>
          <p:spPr bwMode="auto">
            <a:xfrm flipH="1">
              <a:off x="3766" y="5161"/>
              <a:ext cx="5779" cy="6088"/>
            </a:xfrm>
            <a:prstGeom prst="straightConnector1">
              <a:avLst/>
            </a:prstGeom>
            <a:noFill/>
            <a:ln w="9525">
              <a:solidFill>
                <a:srgbClr val="00B050"/>
              </a:solidFill>
              <a:round/>
              <a:headEnd/>
              <a:tailEnd/>
            </a:ln>
            <a:extLst>
              <a:ext uri="{909E8E84-426E-40DD-AFC4-6F175D3DCCD1}">
                <a14:hiddenFill xmlns:a14="http://schemas.microsoft.com/office/drawing/2010/main">
                  <a:noFill/>
                </a14:hiddenFill>
              </a:ext>
            </a:extLst>
          </p:spPr>
        </p:cxnSp>
        <p:sp>
          <p:nvSpPr>
            <p:cNvPr id="4" name="Rectangle 11">
              <a:extLst>
                <a:ext uri="{FF2B5EF4-FFF2-40B4-BE49-F238E27FC236}">
                  <a16:creationId xmlns:a16="http://schemas.microsoft.com/office/drawing/2014/main" id="{E3BDAA25-59BD-471D-B4E2-0B79D1849257}"/>
                </a:ext>
              </a:extLst>
            </p:cNvPr>
            <p:cNvSpPr>
              <a:spLocks noChangeArrowheads="1"/>
            </p:cNvSpPr>
            <p:nvPr/>
          </p:nvSpPr>
          <p:spPr bwMode="auto">
            <a:xfrm>
              <a:off x="2310" y="12138"/>
              <a:ext cx="130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EC0902B6-9F18-4E7F-A157-DF78DED84D43}"/>
              </a:ext>
            </a:extLst>
          </p:cNvPr>
          <p:cNvSpPr/>
          <p:nvPr/>
        </p:nvSpPr>
        <p:spPr>
          <a:xfrm>
            <a:off x="5293895" y="1106905"/>
            <a:ext cx="4389110" cy="1145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C8DF65-E4C3-4152-A505-20A9F2F524F5}"/>
              </a:ext>
            </a:extLst>
          </p:cNvPr>
          <p:cNvSpPr/>
          <p:nvPr/>
        </p:nvSpPr>
        <p:spPr>
          <a:xfrm>
            <a:off x="278129" y="1298585"/>
            <a:ext cx="10839050" cy="954107"/>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Which of the following represents the average speed of the bolt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from time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sec for a duration of </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1 sec?</a:t>
            </a:r>
          </a:p>
        </p:txBody>
      </p:sp>
      <p:sp>
        <p:nvSpPr>
          <p:cNvPr id="21" name="Rectangle 20">
            <a:extLst>
              <a:ext uri="{FF2B5EF4-FFF2-40B4-BE49-F238E27FC236}">
                <a16:creationId xmlns:a16="http://schemas.microsoft.com/office/drawing/2014/main" id="{B2C04845-4766-4DFF-A4E8-1770A37003C2}"/>
              </a:ext>
            </a:extLst>
          </p:cNvPr>
          <p:cNvSpPr/>
          <p:nvPr/>
        </p:nvSpPr>
        <p:spPr>
          <a:xfrm>
            <a:off x="363436" y="2618388"/>
            <a:ext cx="10436326" cy="3108543"/>
          </a:xfrm>
          <a:prstGeom prst="rect">
            <a:avLst/>
          </a:prstGeom>
        </p:spPr>
        <p:txBody>
          <a:bodyPr wrap="square" numCol="1">
            <a:spAutoFit/>
          </a:bodyPr>
          <a:lstStyle/>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A </a:t>
            </a:r>
          </a:p>
          <a:p>
            <a:pPr marL="971550" lvl="1" indent="-514350">
              <a:buFont typeface="+mj-lt"/>
              <a:buAutoNum type="alphaU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length of segment B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lphaUcPeriod"/>
            </a:pPr>
            <a:r>
              <a:rPr lang="en-US" sz="2800" dirty="0">
                <a:latin typeface="Times New Roman" panose="02020603050405020304" pitchFamily="18" charset="0"/>
                <a:cs typeface="Times New Roman" panose="02020603050405020304" pitchFamily="18" charset="0"/>
              </a:rPr>
              <a:t>The slope of line D</a:t>
            </a:r>
          </a:p>
        </p:txBody>
      </p:sp>
      <p:sp>
        <p:nvSpPr>
          <p:cNvPr id="6" name="TextBox 5">
            <a:extLst>
              <a:ext uri="{FF2B5EF4-FFF2-40B4-BE49-F238E27FC236}">
                <a16:creationId xmlns:a16="http://schemas.microsoft.com/office/drawing/2014/main" id="{DE0397F4-3EA2-411A-9388-8F6E6FE58562}"/>
              </a:ext>
            </a:extLst>
          </p:cNvPr>
          <p:cNvSpPr txBox="1"/>
          <p:nvPr/>
        </p:nvSpPr>
        <p:spPr>
          <a:xfrm>
            <a:off x="9685210" y="360717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23" name="TextBox 22">
            <a:extLst>
              <a:ext uri="{FF2B5EF4-FFF2-40B4-BE49-F238E27FC236}">
                <a16:creationId xmlns:a16="http://schemas.microsoft.com/office/drawing/2014/main" id="{700600C7-101E-4FEF-B06F-0E58D84FDCB8}"/>
              </a:ext>
            </a:extLst>
          </p:cNvPr>
          <p:cNvSpPr txBox="1"/>
          <p:nvPr/>
        </p:nvSpPr>
        <p:spPr>
          <a:xfrm>
            <a:off x="10672827" y="2694846"/>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24" name="TextBox 23">
            <a:extLst>
              <a:ext uri="{FF2B5EF4-FFF2-40B4-BE49-F238E27FC236}">
                <a16:creationId xmlns:a16="http://schemas.microsoft.com/office/drawing/2014/main" id="{4227E687-11CF-4BA8-BC41-2397072C9E20}"/>
              </a:ext>
            </a:extLst>
          </p:cNvPr>
          <p:cNvSpPr txBox="1"/>
          <p:nvPr/>
        </p:nvSpPr>
        <p:spPr>
          <a:xfrm>
            <a:off x="10188335" y="1660355"/>
            <a:ext cx="42351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25" name="TextBox 24">
            <a:extLst>
              <a:ext uri="{FF2B5EF4-FFF2-40B4-BE49-F238E27FC236}">
                <a16:creationId xmlns:a16="http://schemas.microsoft.com/office/drawing/2014/main" id="{242D7E86-D16C-4CAC-B6EE-664FED21CC87}"/>
              </a:ext>
            </a:extLst>
          </p:cNvPr>
          <p:cNvSpPr txBox="1"/>
          <p:nvPr/>
        </p:nvSpPr>
        <p:spPr>
          <a:xfrm>
            <a:off x="7146089" y="4509254"/>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p>
        </p:txBody>
      </p:sp>
      <p:sp>
        <p:nvSpPr>
          <p:cNvPr id="17" name="Rectangle: Rounded Corners 16">
            <a:extLst>
              <a:ext uri="{FF2B5EF4-FFF2-40B4-BE49-F238E27FC236}">
                <a16:creationId xmlns:a16="http://schemas.microsoft.com/office/drawing/2014/main" id="{07C835B3-684F-404D-BA8A-BE8FE08FFFC5}"/>
              </a:ext>
            </a:extLst>
          </p:cNvPr>
          <p:cNvSpPr/>
          <p:nvPr/>
        </p:nvSpPr>
        <p:spPr>
          <a:xfrm>
            <a:off x="688420" y="4980858"/>
            <a:ext cx="3815847" cy="102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9BDFF41-D011-430F-99DE-974AE51C3237}"/>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Graphical interpretation</a:t>
            </a:r>
          </a:p>
        </p:txBody>
      </p:sp>
    </p:spTree>
    <p:extLst>
      <p:ext uri="{BB962C8B-B14F-4D97-AF65-F5344CB8AC3E}">
        <p14:creationId xmlns:p14="http://schemas.microsoft.com/office/powerpoint/2010/main" val="297734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CF1F4-FFB4-4094-95B7-6EC1CD2E2310}"/>
              </a:ext>
            </a:extLst>
          </p:cNvPr>
          <p:cNvSpPr>
            <a:spLocks noGrp="1"/>
          </p:cNvSpPr>
          <p:nvPr>
            <p:ph idx="4294967295"/>
          </p:nvPr>
        </p:nvSpPr>
        <p:spPr>
          <a:xfrm>
            <a:off x="597159" y="1137023"/>
            <a:ext cx="3856854" cy="5383763"/>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Instantaneous rate of change of a function at the point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4F8BD75-7479-45EB-BBF7-A3AAF7FF6829}"/>
              </a:ext>
            </a:extLst>
          </p:cNvPr>
          <p:cNvGrpSpPr>
            <a:grpSpLocks/>
          </p:cNvGrpSpPr>
          <p:nvPr/>
        </p:nvGrpSpPr>
        <p:grpSpPr bwMode="auto">
          <a:xfrm>
            <a:off x="3932496" y="0"/>
            <a:ext cx="8259503" cy="6830320"/>
            <a:chOff x="1485" y="4364"/>
            <a:chExt cx="9300" cy="8070"/>
          </a:xfrm>
        </p:grpSpPr>
        <p:pic>
          <p:nvPicPr>
            <p:cNvPr id="17" name="Picture 3">
              <a:extLst>
                <a:ext uri="{FF2B5EF4-FFF2-40B4-BE49-F238E27FC236}">
                  <a16:creationId xmlns:a16="http://schemas.microsoft.com/office/drawing/2014/main" id="{E007624D-AB6C-4932-B4AB-42107E10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 y="4364"/>
              <a:ext cx="9300" cy="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AutoShape 4">
              <a:extLst>
                <a:ext uri="{FF2B5EF4-FFF2-40B4-BE49-F238E27FC236}">
                  <a16:creationId xmlns:a16="http://schemas.microsoft.com/office/drawing/2014/main" id="{BE6DB8C1-AF5A-47DB-AF5F-3FB8D0391FC1}"/>
                </a:ext>
              </a:extLst>
            </p:cNvPr>
            <p:cNvCxnSpPr>
              <a:cxnSpLocks noChangeShapeType="1"/>
            </p:cNvCxnSpPr>
            <p:nvPr/>
          </p:nvCxnSpPr>
          <p:spPr bwMode="auto">
            <a:xfrm>
              <a:off x="6936" y="7948"/>
              <a:ext cx="2357" cy="0"/>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20" name="AutoShape 5">
              <a:extLst>
                <a:ext uri="{FF2B5EF4-FFF2-40B4-BE49-F238E27FC236}">
                  <a16:creationId xmlns:a16="http://schemas.microsoft.com/office/drawing/2014/main" id="{1A2FDDC5-8903-4CAD-BCBF-E4B7FC9037B8}"/>
                </a:ext>
              </a:extLst>
            </p:cNvPr>
            <p:cNvCxnSpPr>
              <a:cxnSpLocks noChangeShapeType="1"/>
            </p:cNvCxnSpPr>
            <p:nvPr/>
          </p:nvCxnSpPr>
          <p:spPr bwMode="auto">
            <a:xfrm flipV="1">
              <a:off x="9302" y="5938"/>
              <a:ext cx="0" cy="199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95CBDB4-8C3A-4284-9702-DE1F57C5FD1F}"/>
                </a:ext>
              </a:extLst>
            </p:cNvPr>
            <p:cNvCxnSpPr>
              <a:cxnSpLocks noChangeShapeType="1"/>
            </p:cNvCxnSpPr>
            <p:nvPr/>
          </p:nvCxnSpPr>
          <p:spPr bwMode="auto">
            <a:xfrm flipH="1">
              <a:off x="3767" y="5170"/>
              <a:ext cx="6472" cy="539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22" name="AutoShape 10">
              <a:extLst>
                <a:ext uri="{FF2B5EF4-FFF2-40B4-BE49-F238E27FC236}">
                  <a16:creationId xmlns:a16="http://schemas.microsoft.com/office/drawing/2014/main" id="{318B7FEC-1B3A-493B-91B3-B75BE0A9E5B4}"/>
                </a:ext>
              </a:extLst>
            </p:cNvPr>
            <p:cNvCxnSpPr>
              <a:cxnSpLocks noChangeShapeType="1"/>
            </p:cNvCxnSpPr>
            <p:nvPr/>
          </p:nvCxnSpPr>
          <p:spPr bwMode="auto">
            <a:xfrm flipH="1">
              <a:off x="3766" y="5161"/>
              <a:ext cx="5779" cy="6088"/>
            </a:xfrm>
            <a:prstGeom prst="straightConnector1">
              <a:avLst/>
            </a:prstGeom>
            <a:noFill/>
            <a:ln w="9525">
              <a:solidFill>
                <a:srgbClr val="00B050"/>
              </a:solidFill>
              <a:round/>
              <a:headEnd/>
              <a:tailEnd/>
            </a:ln>
            <a:extLst>
              <a:ext uri="{909E8E84-426E-40DD-AFC4-6F175D3DCCD1}">
                <a14:hiddenFill xmlns:a14="http://schemas.microsoft.com/office/drawing/2010/main">
                  <a:noFill/>
                </a14:hiddenFill>
              </a:ext>
            </a:extLst>
          </p:spPr>
        </p:cxnSp>
      </p:grpSp>
      <p:graphicFrame>
        <p:nvGraphicFramePr>
          <p:cNvPr id="24" name="Object 23">
            <a:extLst>
              <a:ext uri="{FF2B5EF4-FFF2-40B4-BE49-F238E27FC236}">
                <a16:creationId xmlns:a16="http://schemas.microsoft.com/office/drawing/2014/main" id="{34297590-7ECB-463A-8A09-B86E3474EF36}"/>
              </a:ext>
            </a:extLst>
          </p:cNvPr>
          <p:cNvGraphicFramePr>
            <a:graphicFrameLocks noChangeAspect="1"/>
          </p:cNvGraphicFramePr>
          <p:nvPr/>
        </p:nvGraphicFramePr>
        <p:xfrm>
          <a:off x="454295" y="2815498"/>
          <a:ext cx="3335337" cy="984250"/>
        </p:xfrm>
        <a:graphic>
          <a:graphicData uri="http://schemas.openxmlformats.org/presentationml/2006/ole">
            <mc:AlternateContent xmlns:mc="http://schemas.openxmlformats.org/markup-compatibility/2006">
              <mc:Choice xmlns:v="urn:schemas-microsoft-com:vml" Requires="v">
                <p:oleObj name="Equation" r:id="rId4" imgW="1396800" imgH="419040" progId="Equation.DSMT4">
                  <p:embed/>
                </p:oleObj>
              </mc:Choice>
              <mc:Fallback>
                <p:oleObj name="Equation" r:id="rId4" imgW="1396800" imgH="419040" progId="Equation.DSMT4">
                  <p:embed/>
                  <p:pic>
                    <p:nvPicPr>
                      <p:cNvPr id="24" name="Object 23">
                        <a:extLst>
                          <a:ext uri="{FF2B5EF4-FFF2-40B4-BE49-F238E27FC236}">
                            <a16:creationId xmlns:a16="http://schemas.microsoft.com/office/drawing/2014/main" id="{34297590-7ECB-463A-8A09-B86E3474EF36}"/>
                          </a:ext>
                        </a:extLst>
                      </p:cNvPr>
                      <p:cNvPicPr/>
                      <p:nvPr/>
                    </p:nvPicPr>
                    <p:blipFill>
                      <a:blip r:embed="rId5"/>
                      <a:stretch>
                        <a:fillRect/>
                      </a:stretch>
                    </p:blipFill>
                    <p:spPr>
                      <a:xfrm>
                        <a:off x="454295" y="2815498"/>
                        <a:ext cx="3335337" cy="984250"/>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4E77515-A857-4852-B2E5-49D96373A556}"/>
              </a:ext>
            </a:extLst>
          </p:cNvPr>
          <p:cNvGraphicFramePr>
            <a:graphicFrameLocks noChangeAspect="1"/>
          </p:cNvGraphicFramePr>
          <p:nvPr/>
        </p:nvGraphicFramePr>
        <p:xfrm>
          <a:off x="9769194" y="3098866"/>
          <a:ext cx="514350" cy="417513"/>
        </p:xfrm>
        <a:graphic>
          <a:graphicData uri="http://schemas.openxmlformats.org/presentationml/2006/ole">
            <mc:AlternateContent xmlns:mc="http://schemas.openxmlformats.org/markup-compatibility/2006">
              <mc:Choice xmlns:v="urn:schemas-microsoft-com:vml" Requires="v">
                <p:oleObj name="Equation" r:id="rId6" imgW="215640" imgH="177480" progId="Equation.DSMT4">
                  <p:embed/>
                </p:oleObj>
              </mc:Choice>
              <mc:Fallback>
                <p:oleObj name="Equation" r:id="rId6" imgW="215640" imgH="177480" progId="Equation.DSMT4">
                  <p:embed/>
                  <p:pic>
                    <p:nvPicPr>
                      <p:cNvPr id="25" name="Object 24">
                        <a:extLst>
                          <a:ext uri="{FF2B5EF4-FFF2-40B4-BE49-F238E27FC236}">
                            <a16:creationId xmlns:a16="http://schemas.microsoft.com/office/drawing/2014/main" id="{34E77515-A857-4852-B2E5-49D96373A556}"/>
                          </a:ext>
                        </a:extLst>
                      </p:cNvPr>
                      <p:cNvPicPr/>
                      <p:nvPr/>
                    </p:nvPicPr>
                    <p:blipFill>
                      <a:blip r:embed="rId7"/>
                      <a:stretch>
                        <a:fillRect/>
                      </a:stretch>
                    </p:blipFill>
                    <p:spPr>
                      <a:xfrm>
                        <a:off x="9769194" y="3098866"/>
                        <a:ext cx="514350" cy="417513"/>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C9045B88-12C6-45D7-B6AF-EA920822EAF0}"/>
              </a:ext>
            </a:extLst>
          </p:cNvPr>
          <p:cNvPicPr>
            <a:picLocks noChangeAspect="1"/>
          </p:cNvPicPr>
          <p:nvPr/>
        </p:nvPicPr>
        <p:blipFill>
          <a:blip r:embed="rId8"/>
          <a:stretch>
            <a:fillRect/>
          </a:stretch>
        </p:blipFill>
        <p:spPr>
          <a:xfrm rot="16200000">
            <a:off x="10023100" y="2185069"/>
            <a:ext cx="2278125" cy="509182"/>
          </a:xfrm>
          <a:prstGeom prst="rect">
            <a:avLst/>
          </a:prstGeom>
        </p:spPr>
      </p:pic>
      <p:graphicFrame>
        <p:nvGraphicFramePr>
          <p:cNvPr id="28" name="Object 27">
            <a:extLst>
              <a:ext uri="{FF2B5EF4-FFF2-40B4-BE49-F238E27FC236}">
                <a16:creationId xmlns:a16="http://schemas.microsoft.com/office/drawing/2014/main" id="{76961662-37D4-4B6C-87F2-0513BF025BDD}"/>
              </a:ext>
            </a:extLst>
          </p:cNvPr>
          <p:cNvGraphicFramePr>
            <a:graphicFrameLocks noChangeAspect="1"/>
          </p:cNvGraphicFramePr>
          <p:nvPr/>
        </p:nvGraphicFramePr>
        <p:xfrm>
          <a:off x="8622818" y="6501707"/>
          <a:ext cx="301625" cy="328613"/>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28" name="Object 27">
                        <a:extLst>
                          <a:ext uri="{FF2B5EF4-FFF2-40B4-BE49-F238E27FC236}">
                            <a16:creationId xmlns:a16="http://schemas.microsoft.com/office/drawing/2014/main" id="{76961662-37D4-4B6C-87F2-0513BF025BDD}"/>
                          </a:ext>
                        </a:extLst>
                      </p:cNvPr>
                      <p:cNvPicPr/>
                      <p:nvPr/>
                    </p:nvPicPr>
                    <p:blipFill>
                      <a:blip r:embed="rId10"/>
                      <a:stretch>
                        <a:fillRect/>
                      </a:stretch>
                    </p:blipFill>
                    <p:spPr>
                      <a:xfrm>
                        <a:off x="8622818" y="6501707"/>
                        <a:ext cx="301625" cy="328613"/>
                      </a:xfrm>
                      <a:prstGeom prst="rect">
                        <a:avLst/>
                      </a:prstGeom>
                      <a:solidFill>
                        <a:schemeClr val="bg1"/>
                      </a:solidFill>
                    </p:spPr>
                  </p:pic>
                </p:oleObj>
              </mc:Fallback>
            </mc:AlternateContent>
          </a:graphicData>
        </a:graphic>
      </p:graphicFrame>
      <p:cxnSp>
        <p:nvCxnSpPr>
          <p:cNvPr id="29" name="Straight Arrow Connector 28">
            <a:extLst>
              <a:ext uri="{FF2B5EF4-FFF2-40B4-BE49-F238E27FC236}">
                <a16:creationId xmlns:a16="http://schemas.microsoft.com/office/drawing/2014/main" id="{31234EBC-C7D9-4B1F-8938-AF7526E4DB02}"/>
              </a:ext>
            </a:extLst>
          </p:cNvPr>
          <p:cNvCxnSpPr/>
          <p:nvPr/>
        </p:nvCxnSpPr>
        <p:spPr>
          <a:xfrm flipV="1">
            <a:off x="8778393" y="3415160"/>
            <a:ext cx="0" cy="292849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0F8E2EE7-A7A5-4485-BD5B-D8BC74B9214D}"/>
              </a:ext>
            </a:extLst>
          </p:cNvPr>
          <p:cNvGraphicFramePr>
            <a:graphicFrameLocks noChangeAspect="1"/>
          </p:cNvGraphicFramePr>
          <p:nvPr/>
        </p:nvGraphicFramePr>
        <p:xfrm>
          <a:off x="10443913" y="6457234"/>
          <a:ext cx="862012" cy="352277"/>
        </p:xfrm>
        <a:graphic>
          <a:graphicData uri="http://schemas.openxmlformats.org/presentationml/2006/ole">
            <mc:AlternateContent xmlns:mc="http://schemas.openxmlformats.org/markup-compatibility/2006">
              <mc:Choice xmlns:v="urn:schemas-microsoft-com:vml" Requires="v">
                <p:oleObj name="Equation" r:id="rId11" imgW="431640" imgH="177480" progId="Equation.DSMT4">
                  <p:embed/>
                </p:oleObj>
              </mc:Choice>
              <mc:Fallback>
                <p:oleObj name="Equation" r:id="rId11" imgW="431640" imgH="177480" progId="Equation.DSMT4">
                  <p:embed/>
                  <p:pic>
                    <p:nvPicPr>
                      <p:cNvPr id="30" name="Object 29">
                        <a:extLst>
                          <a:ext uri="{FF2B5EF4-FFF2-40B4-BE49-F238E27FC236}">
                            <a16:creationId xmlns:a16="http://schemas.microsoft.com/office/drawing/2014/main" id="{0F8E2EE7-A7A5-4485-BD5B-D8BC74B9214D}"/>
                          </a:ext>
                        </a:extLst>
                      </p:cNvPr>
                      <p:cNvPicPr/>
                      <p:nvPr/>
                    </p:nvPicPr>
                    <p:blipFill>
                      <a:blip r:embed="rId12"/>
                      <a:stretch>
                        <a:fillRect/>
                      </a:stretch>
                    </p:blipFill>
                    <p:spPr>
                      <a:xfrm>
                        <a:off x="10443913" y="6457234"/>
                        <a:ext cx="862012" cy="352277"/>
                      </a:xfrm>
                      <a:prstGeom prst="rect">
                        <a:avLst/>
                      </a:prstGeom>
                      <a:solidFill>
                        <a:schemeClr val="bg1"/>
                      </a:solidFill>
                    </p:spPr>
                  </p:pic>
                </p:oleObj>
              </mc:Fallback>
            </mc:AlternateContent>
          </a:graphicData>
        </a:graphic>
      </p:graphicFrame>
      <p:cxnSp>
        <p:nvCxnSpPr>
          <p:cNvPr id="31" name="Straight Arrow Connector 30">
            <a:extLst>
              <a:ext uri="{FF2B5EF4-FFF2-40B4-BE49-F238E27FC236}">
                <a16:creationId xmlns:a16="http://schemas.microsoft.com/office/drawing/2014/main" id="{14A10779-6C6D-48E9-9CBE-C5D9366A2F40}"/>
              </a:ext>
            </a:extLst>
          </p:cNvPr>
          <p:cNvCxnSpPr/>
          <p:nvPr/>
        </p:nvCxnSpPr>
        <p:spPr>
          <a:xfrm flipV="1">
            <a:off x="10866927" y="3415160"/>
            <a:ext cx="0" cy="292849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7E9D67CB-23CD-42EA-BF06-DC6A7B220DCD}"/>
              </a:ext>
            </a:extLst>
          </p:cNvPr>
          <p:cNvGraphicFramePr>
            <a:graphicFrameLocks noChangeAspect="1"/>
          </p:cNvGraphicFramePr>
          <p:nvPr/>
        </p:nvGraphicFramePr>
        <p:xfrm>
          <a:off x="4189683" y="2815498"/>
          <a:ext cx="814387" cy="477838"/>
        </p:xfrm>
        <a:graphic>
          <a:graphicData uri="http://schemas.openxmlformats.org/presentationml/2006/ole">
            <mc:AlternateContent xmlns:mc="http://schemas.openxmlformats.org/markup-compatibility/2006">
              <mc:Choice xmlns:v="urn:schemas-microsoft-com:vml" Requires="v">
                <p:oleObj name="Equation" r:id="rId13" imgW="342720" imgH="203040" progId="Equation.DSMT4">
                  <p:embed/>
                </p:oleObj>
              </mc:Choice>
              <mc:Fallback>
                <p:oleObj name="Equation" r:id="rId13" imgW="342720" imgH="203040" progId="Equation.DSMT4">
                  <p:embed/>
                  <p:pic>
                    <p:nvPicPr>
                      <p:cNvPr id="32" name="Object 31">
                        <a:extLst>
                          <a:ext uri="{FF2B5EF4-FFF2-40B4-BE49-F238E27FC236}">
                            <a16:creationId xmlns:a16="http://schemas.microsoft.com/office/drawing/2014/main" id="{7E9D67CB-23CD-42EA-BF06-DC6A7B220DCD}"/>
                          </a:ext>
                        </a:extLst>
                      </p:cNvPr>
                      <p:cNvPicPr/>
                      <p:nvPr/>
                    </p:nvPicPr>
                    <p:blipFill>
                      <a:blip r:embed="rId14"/>
                      <a:stretch>
                        <a:fillRect/>
                      </a:stretch>
                    </p:blipFill>
                    <p:spPr>
                      <a:xfrm>
                        <a:off x="4189683" y="2815498"/>
                        <a:ext cx="814387" cy="477838"/>
                      </a:xfrm>
                      <a:prstGeom prst="rect">
                        <a:avLst/>
                      </a:prstGeom>
                      <a:solidFill>
                        <a:schemeClr val="bg1"/>
                      </a:solidFill>
                    </p:spPr>
                  </p:pic>
                </p:oleObj>
              </mc:Fallback>
            </mc:AlternateContent>
          </a:graphicData>
        </a:graphic>
      </p:graphicFrame>
      <p:cxnSp>
        <p:nvCxnSpPr>
          <p:cNvPr id="33" name="Straight Arrow Connector 32">
            <a:extLst>
              <a:ext uri="{FF2B5EF4-FFF2-40B4-BE49-F238E27FC236}">
                <a16:creationId xmlns:a16="http://schemas.microsoft.com/office/drawing/2014/main" id="{F56B898B-A222-405D-8FD4-9D1E7B86F7EA}"/>
              </a:ext>
            </a:extLst>
          </p:cNvPr>
          <p:cNvCxnSpPr>
            <a:cxnSpLocks/>
          </p:cNvCxnSpPr>
          <p:nvPr/>
        </p:nvCxnSpPr>
        <p:spPr>
          <a:xfrm>
            <a:off x="5004070" y="3017360"/>
            <a:ext cx="3520443" cy="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Object 35">
            <a:extLst>
              <a:ext uri="{FF2B5EF4-FFF2-40B4-BE49-F238E27FC236}">
                <a16:creationId xmlns:a16="http://schemas.microsoft.com/office/drawing/2014/main" id="{54A96063-026B-4616-8379-197AED88F4C4}"/>
              </a:ext>
            </a:extLst>
          </p:cNvPr>
          <p:cNvGraphicFramePr>
            <a:graphicFrameLocks noChangeAspect="1"/>
          </p:cNvGraphicFramePr>
          <p:nvPr/>
        </p:nvGraphicFramePr>
        <p:xfrm>
          <a:off x="3835400" y="1184275"/>
          <a:ext cx="1508125" cy="477838"/>
        </p:xfrm>
        <a:graphic>
          <a:graphicData uri="http://schemas.openxmlformats.org/presentationml/2006/ole">
            <mc:AlternateContent xmlns:mc="http://schemas.openxmlformats.org/markup-compatibility/2006">
              <mc:Choice xmlns:v="urn:schemas-microsoft-com:vml" Requires="v">
                <p:oleObj name="Equation" r:id="rId15" imgW="634680" imgH="203040" progId="Equation.DSMT4">
                  <p:embed/>
                </p:oleObj>
              </mc:Choice>
              <mc:Fallback>
                <p:oleObj name="Equation" r:id="rId15" imgW="634680" imgH="203040" progId="Equation.DSMT4">
                  <p:embed/>
                  <p:pic>
                    <p:nvPicPr>
                      <p:cNvPr id="36" name="Object 35">
                        <a:extLst>
                          <a:ext uri="{FF2B5EF4-FFF2-40B4-BE49-F238E27FC236}">
                            <a16:creationId xmlns:a16="http://schemas.microsoft.com/office/drawing/2014/main" id="{54A96063-026B-4616-8379-197AED88F4C4}"/>
                          </a:ext>
                        </a:extLst>
                      </p:cNvPr>
                      <p:cNvPicPr/>
                      <p:nvPr/>
                    </p:nvPicPr>
                    <p:blipFill>
                      <a:blip r:embed="rId16"/>
                      <a:stretch>
                        <a:fillRect/>
                      </a:stretch>
                    </p:blipFill>
                    <p:spPr>
                      <a:xfrm>
                        <a:off x="3835400" y="1184275"/>
                        <a:ext cx="1508125" cy="477838"/>
                      </a:xfrm>
                      <a:prstGeom prst="rect">
                        <a:avLst/>
                      </a:prstGeom>
                      <a:solidFill>
                        <a:schemeClr val="bg1"/>
                      </a:solidFill>
                    </p:spPr>
                  </p:pic>
                </p:oleObj>
              </mc:Fallback>
            </mc:AlternateContent>
          </a:graphicData>
        </a:graphic>
      </p:graphicFrame>
      <p:pic>
        <p:nvPicPr>
          <p:cNvPr id="45" name="Picture 44">
            <a:extLst>
              <a:ext uri="{FF2B5EF4-FFF2-40B4-BE49-F238E27FC236}">
                <a16:creationId xmlns:a16="http://schemas.microsoft.com/office/drawing/2014/main" id="{25C9BA0D-02AE-4056-BCC6-1385575252DF}"/>
              </a:ext>
            </a:extLst>
          </p:cNvPr>
          <p:cNvPicPr>
            <a:picLocks noChangeAspect="1"/>
          </p:cNvPicPr>
          <p:nvPr/>
        </p:nvPicPr>
        <p:blipFill>
          <a:blip r:embed="rId17"/>
          <a:stretch>
            <a:fillRect/>
          </a:stretch>
        </p:blipFill>
        <p:spPr>
          <a:xfrm rot="19272659">
            <a:off x="3656208" y="4327354"/>
            <a:ext cx="3987361" cy="1023291"/>
          </a:xfrm>
          <a:prstGeom prst="rect">
            <a:avLst/>
          </a:prstGeom>
        </p:spPr>
      </p:pic>
      <p:sp>
        <p:nvSpPr>
          <p:cNvPr id="48" name="TextBox 47">
            <a:extLst>
              <a:ext uri="{FF2B5EF4-FFF2-40B4-BE49-F238E27FC236}">
                <a16:creationId xmlns:a16="http://schemas.microsoft.com/office/drawing/2014/main" id="{66AD68F1-5ADE-42C6-BB52-1E604360BEBE}"/>
              </a:ext>
            </a:extLst>
          </p:cNvPr>
          <p:cNvSpPr txBox="1"/>
          <p:nvPr/>
        </p:nvSpPr>
        <p:spPr>
          <a:xfrm rot="18885081">
            <a:off x="7825280" y="1243308"/>
            <a:ext cx="4023666" cy="523220"/>
          </a:xfrm>
          <a:prstGeom prst="rect">
            <a:avLst/>
          </a:prstGeom>
          <a:solidFill>
            <a:schemeClr val="bg1"/>
          </a:solidFill>
        </p:spPr>
        <p:txBody>
          <a:bodyPr wrap="non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slope = instantaneous rate</a:t>
            </a:r>
          </a:p>
        </p:txBody>
      </p:sp>
      <p:cxnSp>
        <p:nvCxnSpPr>
          <p:cNvPr id="37" name="Straight Arrow Connector 36">
            <a:extLst>
              <a:ext uri="{FF2B5EF4-FFF2-40B4-BE49-F238E27FC236}">
                <a16:creationId xmlns:a16="http://schemas.microsoft.com/office/drawing/2014/main" id="{32F30EF4-6C0E-4D4B-9E9B-947199777A3A}"/>
              </a:ext>
            </a:extLst>
          </p:cNvPr>
          <p:cNvCxnSpPr>
            <a:cxnSpLocks/>
          </p:cNvCxnSpPr>
          <p:nvPr/>
        </p:nvCxnSpPr>
        <p:spPr>
          <a:xfrm>
            <a:off x="5343525" y="1386610"/>
            <a:ext cx="5324475" cy="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60A6CC15-230F-4F04-8AA9-281F728255F6}"/>
              </a:ext>
            </a:extLst>
          </p:cNvPr>
          <p:cNvSpPr txBox="1">
            <a:spLocks/>
          </p:cNvSpPr>
          <p:nvPr/>
        </p:nvSpPr>
        <p:spPr>
          <a:xfrm>
            <a:off x="91440" y="91440"/>
            <a:ext cx="11382704" cy="959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The Limit Idea: Graphical interpretation</a:t>
            </a:r>
          </a:p>
        </p:txBody>
      </p:sp>
    </p:spTree>
    <p:extLst>
      <p:ext uri="{BB962C8B-B14F-4D97-AF65-F5344CB8AC3E}">
        <p14:creationId xmlns:p14="http://schemas.microsoft.com/office/powerpoint/2010/main" val="26607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22" presetClass="entr" presetSubtype="8"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904A1225-F7E3-4934-B757-8A9910202AF8}"/>
              </a:ext>
            </a:extLst>
          </p:cNvPr>
          <p:cNvSpPr>
            <a:spLocks noGrp="1"/>
          </p:cNvSpPr>
          <p:nvPr>
            <p:ph idx="4294967295"/>
          </p:nvPr>
        </p:nvSpPr>
        <p:spPr>
          <a:xfrm>
            <a:off x="459491" y="1187609"/>
            <a:ext cx="5636509" cy="5126671"/>
          </a:xfrm>
          <a:noFill/>
        </p:spPr>
        <p:txBody>
          <a:bodyP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A bolt is fired from a crossbow straight up into the air* with an initial velocity of 49 m/s. Accounting for wind resistance proportional to the speed of the bolt, its height above the ground is given by the equation</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marL="0" indent="0">
              <a:lnSpc>
                <a:spcPct val="100000"/>
              </a:lnSpc>
              <a:buNone/>
            </a:pPr>
            <a:r>
              <a:rPr lang="en-US" dirty="0">
                <a:latin typeface="Times New Roman" panose="02020603050405020304" pitchFamily="18" charset="0"/>
                <a:cs typeface="Times New Roman" panose="02020603050405020304" pitchFamily="18" charset="0"/>
              </a:rPr>
              <a:t>meters (with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measured in seconds).</a:t>
            </a:r>
          </a:p>
        </p:txBody>
      </p:sp>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1050482" y="4206875"/>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1050482" y="4206875"/>
                        <a:ext cx="4454526" cy="53657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F7FCB25-0BEF-4C41-A086-5B8AD88AB728}"/>
              </a:ext>
            </a:extLst>
          </p:cNvPr>
          <p:cNvSpPr txBox="1"/>
          <p:nvPr/>
        </p:nvSpPr>
        <p:spPr>
          <a:xfrm>
            <a:off x="7772400" y="6314280"/>
            <a:ext cx="3520516" cy="400110"/>
          </a:xfrm>
          <a:prstGeom prst="rect">
            <a:avLst/>
          </a:prstGeom>
          <a:noFill/>
        </p:spPr>
        <p:txBody>
          <a:bodyPr wrap="non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*Please don’t try this at home!</a:t>
            </a:r>
          </a:p>
        </p:txBody>
      </p:sp>
      <p:sp>
        <p:nvSpPr>
          <p:cNvPr id="24" name="Rectangle 23">
            <a:extLst>
              <a:ext uri="{FF2B5EF4-FFF2-40B4-BE49-F238E27FC236}">
                <a16:creationId xmlns:a16="http://schemas.microsoft.com/office/drawing/2014/main" id="{D431074C-27A7-4FFC-8830-048631CBB40A}"/>
              </a:ext>
            </a:extLst>
          </p:cNvPr>
          <p:cNvSpPr/>
          <p:nvPr/>
        </p:nvSpPr>
        <p:spPr>
          <a:xfrm>
            <a:off x="9687159" y="2736502"/>
            <a:ext cx="2504841"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How fast is the </a:t>
            </a:r>
          </a:p>
          <a:p>
            <a:r>
              <a:rPr lang="en-US" sz="2800" dirty="0">
                <a:latin typeface="Times New Roman" panose="02020603050405020304" pitchFamily="18" charset="0"/>
                <a:cs typeface="Times New Roman" panose="02020603050405020304" pitchFamily="18" charset="0"/>
              </a:rPr>
              <a:t>bolt traveling </a:t>
            </a:r>
          </a:p>
          <a:p>
            <a:r>
              <a:rPr lang="en-US" sz="2800" dirty="0">
                <a:latin typeface="Times New Roman" panose="02020603050405020304" pitchFamily="18" charset="0"/>
                <a:cs typeface="Times New Roman" panose="02020603050405020304" pitchFamily="18" charset="0"/>
              </a:rPr>
              <a:t>at time </a:t>
            </a:r>
            <a:r>
              <a:rPr lang="en-US" sz="2800" i="1" dirty="0">
                <a:latin typeface="Times New Roman" panose="02020603050405020304" pitchFamily="18" charset="0"/>
                <a:cs typeface="Times New Roman" panose="02020603050405020304" pitchFamily="18" charset="0"/>
              </a:rPr>
              <a:t>t </a:t>
            </a:r>
            <a:r>
              <a:rPr lang="en-US" sz="2800" dirty="0">
                <a:latin typeface="Times New Roman" panose="02020603050405020304" pitchFamily="18" charset="0"/>
                <a:cs typeface="Times New Roman" panose="02020603050405020304" pitchFamily="18" charset="0"/>
              </a:rPr>
              <a:t>= 2 </a:t>
            </a:r>
          </a:p>
          <a:p>
            <a:r>
              <a:rPr lang="en-US" sz="2800" dirty="0">
                <a:latin typeface="Times New Roman" panose="02020603050405020304" pitchFamily="18" charset="0"/>
                <a:cs typeface="Times New Roman" panose="02020603050405020304" pitchFamily="18" charset="0"/>
              </a:rPr>
              <a:t>seconds?</a:t>
            </a:r>
          </a:p>
        </p:txBody>
      </p:sp>
      <p:pic>
        <p:nvPicPr>
          <p:cNvPr id="9" name="Picture 8">
            <a:extLst>
              <a:ext uri="{FF2B5EF4-FFF2-40B4-BE49-F238E27FC236}">
                <a16:creationId xmlns:a16="http://schemas.microsoft.com/office/drawing/2014/main" id="{CC38755E-C3DC-4C56-9F5C-F7E346694477}"/>
              </a:ext>
            </a:extLst>
          </p:cNvPr>
          <p:cNvPicPr>
            <a:picLocks noChangeAspect="1"/>
          </p:cNvPicPr>
          <p:nvPr/>
        </p:nvPicPr>
        <p:blipFill>
          <a:blip r:embed="rId5"/>
          <a:stretch>
            <a:fillRect/>
          </a:stretch>
        </p:blipFill>
        <p:spPr>
          <a:xfrm>
            <a:off x="8835814" y="1133537"/>
            <a:ext cx="851345" cy="5180743"/>
          </a:xfrm>
          <a:prstGeom prst="rect">
            <a:avLst/>
          </a:prstGeom>
        </p:spPr>
      </p:pic>
      <p:sp>
        <p:nvSpPr>
          <p:cNvPr id="10" name="Title 1">
            <a:extLst>
              <a:ext uri="{FF2B5EF4-FFF2-40B4-BE49-F238E27FC236}">
                <a16:creationId xmlns:a16="http://schemas.microsoft.com/office/drawing/2014/main" id="{3056184D-682E-49DD-9009-EAB39FB25106}"/>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7429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sp>
        <p:nvSpPr>
          <p:cNvPr id="5" name="Title 1">
            <a:extLst>
              <a:ext uri="{FF2B5EF4-FFF2-40B4-BE49-F238E27FC236}">
                <a16:creationId xmlns:a16="http://schemas.microsoft.com/office/drawing/2014/main" id="{7D8109F5-191E-4192-97E1-841D7CA9B7DD}"/>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5154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5" name="Picture 4">
            <a:extLst>
              <a:ext uri="{FF2B5EF4-FFF2-40B4-BE49-F238E27FC236}">
                <a16:creationId xmlns:a16="http://schemas.microsoft.com/office/drawing/2014/main" id="{B4BE0E38-A385-46B6-92B6-485FF23B8125}"/>
              </a:ext>
            </a:extLst>
          </p:cNvPr>
          <p:cNvPicPr>
            <a:picLocks noChangeAspect="1"/>
          </p:cNvPicPr>
          <p:nvPr/>
        </p:nvPicPr>
        <p:blipFill>
          <a:blip r:embed="rId5"/>
          <a:stretch>
            <a:fillRect/>
          </a:stretch>
        </p:blipFill>
        <p:spPr>
          <a:xfrm>
            <a:off x="7099037" y="1299993"/>
            <a:ext cx="1268448" cy="5539752"/>
          </a:xfrm>
          <a:prstGeom prst="rect">
            <a:avLst/>
          </a:prstGeom>
        </p:spPr>
      </p:pic>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7590" y="3336018"/>
          <a:ext cx="2032000" cy="417513"/>
        </p:xfrm>
        <a:graphic>
          <a:graphicData uri="http://schemas.openxmlformats.org/presentationml/2006/ole">
            <mc:AlternateContent xmlns:mc="http://schemas.openxmlformats.org/markup-compatibility/2006">
              <mc:Choice xmlns:v="urn:schemas-microsoft-com:vml" Requires="v">
                <p:oleObj name="Equation" r:id="rId6" imgW="850680" imgH="177480" progId="Equation.DSMT4">
                  <p:embed/>
                </p:oleObj>
              </mc:Choice>
              <mc:Fallback>
                <p:oleObj name="Equation" r:id="rId6"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7"/>
                      <a:stretch>
                        <a:fillRect/>
                      </a:stretch>
                    </p:blipFill>
                    <p:spPr>
                      <a:xfrm>
                        <a:off x="7927590" y="3336018"/>
                        <a:ext cx="2032000" cy="41751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7590" y="2478448"/>
          <a:ext cx="2032000" cy="417513"/>
        </p:xfrm>
        <a:graphic>
          <a:graphicData uri="http://schemas.openxmlformats.org/presentationml/2006/ole">
            <mc:AlternateContent xmlns:mc="http://schemas.openxmlformats.org/markup-compatibility/2006">
              <mc:Choice xmlns:v="urn:schemas-microsoft-com:vml" Requires="v">
                <p:oleObj name="Equation" r:id="rId8" imgW="850680" imgH="177480" progId="Equation.DSMT4">
                  <p:embed/>
                </p:oleObj>
              </mc:Choice>
              <mc:Fallback>
                <p:oleObj name="Equation" r:id="rId8"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9"/>
                      <a:stretch>
                        <a:fillRect/>
                      </a:stretch>
                    </p:blipFill>
                    <p:spPr>
                      <a:xfrm>
                        <a:off x="7927590" y="2478448"/>
                        <a:ext cx="2032000" cy="4175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7590" y="4578267"/>
          <a:ext cx="2062163" cy="417512"/>
        </p:xfrm>
        <a:graphic>
          <a:graphicData uri="http://schemas.openxmlformats.org/presentationml/2006/ole">
            <mc:AlternateContent xmlns:mc="http://schemas.openxmlformats.org/markup-compatibility/2006">
              <mc:Choice xmlns:v="urn:schemas-microsoft-com:vml" Requires="v">
                <p:oleObj name="Equation" r:id="rId10" imgW="863280" imgH="177480" progId="Equation.DSMT4">
                  <p:embed/>
                </p:oleObj>
              </mc:Choice>
              <mc:Fallback>
                <p:oleObj name="Equation" r:id="rId10" imgW="8632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1"/>
                      <a:stretch>
                        <a:fillRect/>
                      </a:stretch>
                    </p:blipFill>
                    <p:spPr>
                      <a:xfrm>
                        <a:off x="7927590" y="4578267"/>
                        <a:ext cx="2062163" cy="41751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324773" y="4578266"/>
          <a:ext cx="939800" cy="417513"/>
        </p:xfrm>
        <a:graphic>
          <a:graphicData uri="http://schemas.openxmlformats.org/presentationml/2006/ole">
            <mc:AlternateContent xmlns:mc="http://schemas.openxmlformats.org/markup-compatibility/2006">
              <mc:Choice xmlns:v="urn:schemas-microsoft-com:vml" Requires="v">
                <p:oleObj name="Equation" r:id="rId12" imgW="393480" imgH="177480" progId="Equation.DSMT4">
                  <p:embed/>
                </p:oleObj>
              </mc:Choice>
              <mc:Fallback>
                <p:oleObj name="Equation" r:id="rId12" imgW="39348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13"/>
                      <a:stretch>
                        <a:fillRect/>
                      </a:stretch>
                    </p:blipFill>
                    <p:spPr>
                      <a:xfrm>
                        <a:off x="6324773" y="4578266"/>
                        <a:ext cx="939800" cy="41751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234286" y="3336018"/>
          <a:ext cx="1030287" cy="417513"/>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15"/>
                      <a:stretch>
                        <a:fillRect/>
                      </a:stretch>
                    </p:blipFill>
                    <p:spPr>
                      <a:xfrm>
                        <a:off x="6234286" y="3336018"/>
                        <a:ext cx="1030287" cy="4175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6264448" y="2478448"/>
          <a:ext cx="1000125" cy="417513"/>
        </p:xfrm>
        <a:graphic>
          <a:graphicData uri="http://schemas.openxmlformats.org/presentationml/2006/ole">
            <mc:AlternateContent xmlns:mc="http://schemas.openxmlformats.org/markup-compatibility/2006">
              <mc:Choice xmlns:v="urn:schemas-microsoft-com:vml" Requires="v">
                <p:oleObj name="Equation" r:id="rId16" imgW="419040" imgH="177480" progId="Equation.DSMT4">
                  <p:embed/>
                </p:oleObj>
              </mc:Choice>
              <mc:Fallback>
                <p:oleObj name="Equation" r:id="rId16" imgW="41904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17"/>
                      <a:stretch>
                        <a:fillRect/>
                      </a:stretch>
                    </p:blipFill>
                    <p:spPr>
                      <a:xfrm>
                        <a:off x="6264448" y="2478448"/>
                        <a:ext cx="1000125" cy="417513"/>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906C0D6A-50EC-46EB-BC47-56DBE987E713}"/>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34484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5" name="Picture 4">
            <a:extLst>
              <a:ext uri="{FF2B5EF4-FFF2-40B4-BE49-F238E27FC236}">
                <a16:creationId xmlns:a16="http://schemas.microsoft.com/office/drawing/2014/main" id="{B4BE0E38-A385-46B6-92B6-485FF23B8125}"/>
              </a:ext>
            </a:extLst>
          </p:cNvPr>
          <p:cNvPicPr>
            <a:picLocks noChangeAspect="1"/>
          </p:cNvPicPr>
          <p:nvPr/>
        </p:nvPicPr>
        <p:blipFill>
          <a:blip r:embed="rId5"/>
          <a:stretch>
            <a:fillRect/>
          </a:stretch>
        </p:blipFill>
        <p:spPr>
          <a:xfrm>
            <a:off x="7097905" y="1299993"/>
            <a:ext cx="1268448" cy="5539752"/>
          </a:xfrm>
          <a:prstGeom prst="rect">
            <a:avLst/>
          </a:prstGeom>
        </p:spPr>
      </p:pic>
      <p:graphicFrame>
        <p:nvGraphicFramePr>
          <p:cNvPr id="9" name="Object 8">
            <a:extLst>
              <a:ext uri="{FF2B5EF4-FFF2-40B4-BE49-F238E27FC236}">
                <a16:creationId xmlns:a16="http://schemas.microsoft.com/office/drawing/2014/main" id="{3BAD95D2-A7B4-47B7-8EED-0034B46453F5}"/>
              </a:ext>
            </a:extLst>
          </p:cNvPr>
          <p:cNvGraphicFramePr>
            <a:graphicFrameLocks noChangeAspect="1"/>
          </p:cNvGraphicFramePr>
          <p:nvPr/>
        </p:nvGraphicFramePr>
        <p:xfrm>
          <a:off x="4841968" y="3976435"/>
          <a:ext cx="1193760" cy="354960"/>
        </p:xfrm>
        <a:graphic>
          <a:graphicData uri="http://schemas.openxmlformats.org/presentationml/2006/ole">
            <mc:AlternateContent xmlns:mc="http://schemas.openxmlformats.org/markup-compatibility/2006">
              <mc:Choice xmlns:v="urn:schemas-microsoft-com:vml" Requires="v">
                <p:oleObj name="Equation" r:id="rId6" imgW="596880" imgH="177480" progId="Equation.DSMT4">
                  <p:embed/>
                </p:oleObj>
              </mc:Choice>
              <mc:Fallback>
                <p:oleObj name="Equation" r:id="rId6" imgW="596880" imgH="177480" progId="Equation.DSMT4">
                  <p:embed/>
                  <p:pic>
                    <p:nvPicPr>
                      <p:cNvPr id="9" name="Object 8">
                        <a:extLst>
                          <a:ext uri="{FF2B5EF4-FFF2-40B4-BE49-F238E27FC236}">
                            <a16:creationId xmlns:a16="http://schemas.microsoft.com/office/drawing/2014/main" id="{3BAD95D2-A7B4-47B7-8EED-0034B46453F5}"/>
                          </a:ext>
                        </a:extLst>
                      </p:cNvPr>
                      <p:cNvPicPr/>
                      <p:nvPr/>
                    </p:nvPicPr>
                    <p:blipFill>
                      <a:blip r:embed="rId7"/>
                      <a:stretch>
                        <a:fillRect/>
                      </a:stretch>
                    </p:blipFill>
                    <p:spPr>
                      <a:xfrm>
                        <a:off x="4841968" y="3976435"/>
                        <a:ext cx="1193760" cy="35496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373012A-F48A-4179-81CE-A6026708F859}"/>
              </a:ext>
            </a:extLst>
          </p:cNvPr>
          <p:cNvGraphicFramePr>
            <a:graphicFrameLocks noChangeAspect="1"/>
          </p:cNvGraphicFramePr>
          <p:nvPr/>
        </p:nvGraphicFramePr>
        <p:xfrm>
          <a:off x="5083268" y="2913537"/>
          <a:ext cx="990000" cy="354960"/>
        </p:xfrm>
        <a:graphic>
          <a:graphicData uri="http://schemas.openxmlformats.org/presentationml/2006/ole">
            <mc:AlternateContent xmlns:mc="http://schemas.openxmlformats.org/markup-compatibility/2006">
              <mc:Choice xmlns:v="urn:schemas-microsoft-com:vml" Requires="v">
                <p:oleObj name="Equation" r:id="rId8" imgW="495000" imgH="177480" progId="Equation.DSMT4">
                  <p:embed/>
                </p:oleObj>
              </mc:Choice>
              <mc:Fallback>
                <p:oleObj name="Equation" r:id="rId8" imgW="495000" imgH="177480" progId="Equation.DSMT4">
                  <p:embed/>
                  <p:pic>
                    <p:nvPicPr>
                      <p:cNvPr id="10" name="Object 9">
                        <a:extLst>
                          <a:ext uri="{FF2B5EF4-FFF2-40B4-BE49-F238E27FC236}">
                            <a16:creationId xmlns:a16="http://schemas.microsoft.com/office/drawing/2014/main" id="{2373012A-F48A-4179-81CE-A6026708F859}"/>
                          </a:ext>
                        </a:extLst>
                      </p:cNvPr>
                      <p:cNvPicPr/>
                      <p:nvPr/>
                    </p:nvPicPr>
                    <p:blipFill>
                      <a:blip r:embed="rId9"/>
                      <a:stretch>
                        <a:fillRect/>
                      </a:stretch>
                    </p:blipFill>
                    <p:spPr>
                      <a:xfrm>
                        <a:off x="5083268" y="2913537"/>
                        <a:ext cx="990000" cy="35496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B15FFA-D74B-4FCE-A568-3CB9CBAF3FF6}"/>
              </a:ext>
            </a:extLst>
          </p:cNvPr>
          <p:cNvGraphicFramePr>
            <a:graphicFrameLocks noChangeAspect="1"/>
          </p:cNvGraphicFramePr>
          <p:nvPr/>
        </p:nvGraphicFramePr>
        <p:xfrm>
          <a:off x="10072003" y="2913535"/>
          <a:ext cx="1752480" cy="354960"/>
        </p:xfrm>
        <a:graphic>
          <a:graphicData uri="http://schemas.openxmlformats.org/presentationml/2006/ole">
            <mc:AlternateContent xmlns:mc="http://schemas.openxmlformats.org/markup-compatibility/2006">
              <mc:Choice xmlns:v="urn:schemas-microsoft-com:vml" Requires="v">
                <p:oleObj name="Equation" r:id="rId10" imgW="876240" imgH="177480" progId="Equation.DSMT4">
                  <p:embed/>
                </p:oleObj>
              </mc:Choice>
              <mc:Fallback>
                <p:oleObj name="Equation" r:id="rId10" imgW="876240" imgH="177480" progId="Equation.DSMT4">
                  <p:embed/>
                  <p:pic>
                    <p:nvPicPr>
                      <p:cNvPr id="11" name="Object 10">
                        <a:extLst>
                          <a:ext uri="{FF2B5EF4-FFF2-40B4-BE49-F238E27FC236}">
                            <a16:creationId xmlns:a16="http://schemas.microsoft.com/office/drawing/2014/main" id="{31B15FFA-D74B-4FCE-A568-3CB9CBAF3FF6}"/>
                          </a:ext>
                        </a:extLst>
                      </p:cNvPr>
                      <p:cNvPicPr/>
                      <p:nvPr/>
                    </p:nvPicPr>
                    <p:blipFill>
                      <a:blip r:embed="rId11"/>
                      <a:stretch>
                        <a:fillRect/>
                      </a:stretch>
                    </p:blipFill>
                    <p:spPr>
                      <a:xfrm>
                        <a:off x="10072003" y="2913535"/>
                        <a:ext cx="1752480" cy="354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CC81301-2931-4F4F-9830-B078D2E63ACE}"/>
              </a:ext>
            </a:extLst>
          </p:cNvPr>
          <p:cNvGraphicFramePr>
            <a:graphicFrameLocks noChangeAspect="1"/>
          </p:cNvGraphicFramePr>
          <p:nvPr/>
        </p:nvGraphicFramePr>
        <p:xfrm>
          <a:off x="10076570" y="4069181"/>
          <a:ext cx="2082240" cy="354960"/>
        </p:xfrm>
        <a:graphic>
          <a:graphicData uri="http://schemas.openxmlformats.org/presentationml/2006/ole">
            <mc:AlternateContent xmlns:mc="http://schemas.openxmlformats.org/markup-compatibility/2006">
              <mc:Choice xmlns:v="urn:schemas-microsoft-com:vml" Requires="v">
                <p:oleObj name="Equation" r:id="rId12" imgW="1041120" imgH="177480" progId="Equation.DSMT4">
                  <p:embed/>
                </p:oleObj>
              </mc:Choice>
              <mc:Fallback>
                <p:oleObj name="Equation" r:id="rId12" imgW="1041120" imgH="177480" progId="Equation.DSMT4">
                  <p:embed/>
                  <p:pic>
                    <p:nvPicPr>
                      <p:cNvPr id="12" name="Object 11">
                        <a:extLst>
                          <a:ext uri="{FF2B5EF4-FFF2-40B4-BE49-F238E27FC236}">
                            <a16:creationId xmlns:a16="http://schemas.microsoft.com/office/drawing/2014/main" id="{4CC81301-2931-4F4F-9830-B078D2E63ACE}"/>
                          </a:ext>
                        </a:extLst>
                      </p:cNvPr>
                      <p:cNvPicPr/>
                      <p:nvPr/>
                    </p:nvPicPr>
                    <p:blipFill>
                      <a:blip r:embed="rId13"/>
                      <a:stretch>
                        <a:fillRect/>
                      </a:stretch>
                    </p:blipFill>
                    <p:spPr>
                      <a:xfrm>
                        <a:off x="10076570" y="4069181"/>
                        <a:ext cx="2082240" cy="354960"/>
                      </a:xfrm>
                      <a:prstGeom prst="rect">
                        <a:avLst/>
                      </a:prstGeom>
                    </p:spPr>
                  </p:pic>
                </p:oleObj>
              </mc:Fallback>
            </mc:AlternateContent>
          </a:graphicData>
        </a:graphic>
      </p:graphicFrame>
      <p:sp>
        <p:nvSpPr>
          <p:cNvPr id="14" name="Right Brace 13">
            <a:extLst>
              <a:ext uri="{FF2B5EF4-FFF2-40B4-BE49-F238E27FC236}">
                <a16:creationId xmlns:a16="http://schemas.microsoft.com/office/drawing/2014/main" id="{BF9905F8-3DC3-42BA-9585-891C1C2F85BC}"/>
              </a:ext>
            </a:extLst>
          </p:cNvPr>
          <p:cNvSpPr/>
          <p:nvPr/>
        </p:nvSpPr>
        <p:spPr>
          <a:xfrm>
            <a:off x="9631924"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8BF27B0C-97C7-4E40-AC07-B7B6924FBC71}"/>
              </a:ext>
            </a:extLst>
          </p:cNvPr>
          <p:cNvSpPr/>
          <p:nvPr/>
        </p:nvSpPr>
        <p:spPr>
          <a:xfrm>
            <a:off x="9632692"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41C83C46-C41C-4ECD-8933-AC182EA80B20}"/>
              </a:ext>
            </a:extLst>
          </p:cNvPr>
          <p:cNvSpPr/>
          <p:nvPr/>
        </p:nvSpPr>
        <p:spPr>
          <a:xfrm flipH="1">
            <a:off x="6136639"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8328494D-A2FF-4B02-A989-E8535840B8F1}"/>
              </a:ext>
            </a:extLst>
          </p:cNvPr>
          <p:cNvSpPr/>
          <p:nvPr/>
        </p:nvSpPr>
        <p:spPr>
          <a:xfrm flipH="1">
            <a:off x="6141174"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Object 17">
            <a:extLst>
              <a:ext uri="{FF2B5EF4-FFF2-40B4-BE49-F238E27FC236}">
                <a16:creationId xmlns:a16="http://schemas.microsoft.com/office/drawing/2014/main" id="{DFE8E8E7-351F-4181-849E-BE13E33625E4}"/>
              </a:ext>
            </a:extLst>
          </p:cNvPr>
          <p:cNvGraphicFramePr>
            <a:graphicFrameLocks noChangeAspect="1"/>
          </p:cNvGraphicFramePr>
          <p:nvPr/>
        </p:nvGraphicFramePr>
        <p:xfrm>
          <a:off x="7926457" y="3399627"/>
          <a:ext cx="1701360" cy="354960"/>
        </p:xfrm>
        <a:graphic>
          <a:graphicData uri="http://schemas.openxmlformats.org/presentationml/2006/ole">
            <mc:AlternateContent xmlns:mc="http://schemas.openxmlformats.org/markup-compatibility/2006">
              <mc:Choice xmlns:v="urn:schemas-microsoft-com:vml" Requires="v">
                <p:oleObj name="Equation" r:id="rId14" imgW="850680" imgH="177480" progId="Equation.DSMT4">
                  <p:embed/>
                </p:oleObj>
              </mc:Choice>
              <mc:Fallback>
                <p:oleObj name="Equation" r:id="rId14" imgW="850680" imgH="177480" progId="Equation.DSMT4">
                  <p:embed/>
                  <p:pic>
                    <p:nvPicPr>
                      <p:cNvPr id="18" name="Object 17">
                        <a:extLst>
                          <a:ext uri="{FF2B5EF4-FFF2-40B4-BE49-F238E27FC236}">
                            <a16:creationId xmlns:a16="http://schemas.microsoft.com/office/drawing/2014/main" id="{DFE8E8E7-351F-4181-849E-BE13E33625E4}"/>
                          </a:ext>
                        </a:extLst>
                      </p:cNvPr>
                      <p:cNvPicPr/>
                      <p:nvPr/>
                    </p:nvPicPr>
                    <p:blipFill>
                      <a:blip r:embed="rId15"/>
                      <a:stretch>
                        <a:fillRect/>
                      </a:stretch>
                    </p:blipFill>
                    <p:spPr>
                      <a:xfrm>
                        <a:off x="7926457" y="3399627"/>
                        <a:ext cx="1701360" cy="3549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A6D7AA0-47EA-490C-8296-BF27AA17332C}"/>
              </a:ext>
            </a:extLst>
          </p:cNvPr>
          <p:cNvGraphicFramePr>
            <a:graphicFrameLocks noChangeAspect="1"/>
          </p:cNvGraphicFramePr>
          <p:nvPr/>
        </p:nvGraphicFramePr>
        <p:xfrm>
          <a:off x="7926457" y="2542057"/>
          <a:ext cx="1701360" cy="354960"/>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21" name="Object 20">
                        <a:extLst>
                          <a:ext uri="{FF2B5EF4-FFF2-40B4-BE49-F238E27FC236}">
                            <a16:creationId xmlns:a16="http://schemas.microsoft.com/office/drawing/2014/main" id="{BA6D7AA0-47EA-490C-8296-BF27AA17332C}"/>
                          </a:ext>
                        </a:extLst>
                      </p:cNvPr>
                      <p:cNvPicPr/>
                      <p:nvPr/>
                    </p:nvPicPr>
                    <p:blipFill>
                      <a:blip r:embed="rId17"/>
                      <a:stretch>
                        <a:fillRect/>
                      </a:stretch>
                    </p:blipFill>
                    <p:spPr>
                      <a:xfrm>
                        <a:off x="7926457" y="2542057"/>
                        <a:ext cx="1701360" cy="3549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276BD3-6E85-44C4-B0A3-8CE9E11C756A}"/>
              </a:ext>
            </a:extLst>
          </p:cNvPr>
          <p:cNvGraphicFramePr>
            <a:graphicFrameLocks noChangeAspect="1"/>
          </p:cNvGraphicFramePr>
          <p:nvPr/>
        </p:nvGraphicFramePr>
        <p:xfrm>
          <a:off x="7926458" y="4641874"/>
          <a:ext cx="1726560" cy="354960"/>
        </p:xfrm>
        <a:graphic>
          <a:graphicData uri="http://schemas.openxmlformats.org/presentationml/2006/ole">
            <mc:AlternateContent xmlns:mc="http://schemas.openxmlformats.org/markup-compatibility/2006">
              <mc:Choice xmlns:v="urn:schemas-microsoft-com:vml" Requires="v">
                <p:oleObj name="Equation" r:id="rId18" imgW="863280" imgH="177480" progId="Equation.DSMT4">
                  <p:embed/>
                </p:oleObj>
              </mc:Choice>
              <mc:Fallback>
                <p:oleObj name="Equation" r:id="rId18" imgW="863280" imgH="177480" progId="Equation.DSMT4">
                  <p:embed/>
                  <p:pic>
                    <p:nvPicPr>
                      <p:cNvPr id="23" name="Object 22">
                        <a:extLst>
                          <a:ext uri="{FF2B5EF4-FFF2-40B4-BE49-F238E27FC236}">
                            <a16:creationId xmlns:a16="http://schemas.microsoft.com/office/drawing/2014/main" id="{37276BD3-6E85-44C4-B0A3-8CE9E11C756A}"/>
                          </a:ext>
                        </a:extLst>
                      </p:cNvPr>
                      <p:cNvPicPr/>
                      <p:nvPr/>
                    </p:nvPicPr>
                    <p:blipFill>
                      <a:blip r:embed="rId19"/>
                      <a:stretch>
                        <a:fillRect/>
                      </a:stretch>
                    </p:blipFill>
                    <p:spPr>
                      <a:xfrm>
                        <a:off x="7926458" y="4641874"/>
                        <a:ext cx="1726560" cy="35496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8CB2EBB-EB9B-4749-A090-A1D5C117D728}"/>
              </a:ext>
            </a:extLst>
          </p:cNvPr>
          <p:cNvGraphicFramePr>
            <a:graphicFrameLocks noChangeAspect="1"/>
          </p:cNvGraphicFramePr>
          <p:nvPr/>
        </p:nvGraphicFramePr>
        <p:xfrm>
          <a:off x="6590340" y="4641877"/>
          <a:ext cx="786960" cy="354960"/>
        </p:xfrm>
        <a:graphic>
          <a:graphicData uri="http://schemas.openxmlformats.org/presentationml/2006/ole">
            <mc:AlternateContent xmlns:mc="http://schemas.openxmlformats.org/markup-compatibility/2006">
              <mc:Choice xmlns:v="urn:schemas-microsoft-com:vml" Requires="v">
                <p:oleObj name="Equation" r:id="rId20" imgW="393480" imgH="177480" progId="Equation.DSMT4">
                  <p:embed/>
                </p:oleObj>
              </mc:Choice>
              <mc:Fallback>
                <p:oleObj name="Equation" r:id="rId20" imgW="393480" imgH="177480" progId="Equation.DSMT4">
                  <p:embed/>
                  <p:pic>
                    <p:nvPicPr>
                      <p:cNvPr id="25" name="Object 24">
                        <a:extLst>
                          <a:ext uri="{FF2B5EF4-FFF2-40B4-BE49-F238E27FC236}">
                            <a16:creationId xmlns:a16="http://schemas.microsoft.com/office/drawing/2014/main" id="{08CB2EBB-EB9B-4749-A090-A1D5C117D728}"/>
                          </a:ext>
                        </a:extLst>
                      </p:cNvPr>
                      <p:cNvPicPr/>
                      <p:nvPr/>
                    </p:nvPicPr>
                    <p:blipFill>
                      <a:blip r:embed="rId21"/>
                      <a:stretch>
                        <a:fillRect/>
                      </a:stretch>
                    </p:blipFill>
                    <p:spPr>
                      <a:xfrm>
                        <a:off x="6590340" y="4641877"/>
                        <a:ext cx="786960" cy="35496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B9450AB-44DB-44BE-8C8D-0149A0ED5A57}"/>
              </a:ext>
            </a:extLst>
          </p:cNvPr>
          <p:cNvGraphicFramePr>
            <a:graphicFrameLocks noChangeAspect="1"/>
          </p:cNvGraphicFramePr>
          <p:nvPr/>
        </p:nvGraphicFramePr>
        <p:xfrm>
          <a:off x="6514020" y="3399627"/>
          <a:ext cx="863280" cy="35496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26" name="Object 25">
                        <a:extLst>
                          <a:ext uri="{FF2B5EF4-FFF2-40B4-BE49-F238E27FC236}">
                            <a16:creationId xmlns:a16="http://schemas.microsoft.com/office/drawing/2014/main" id="{3B9450AB-44DB-44BE-8C8D-0149A0ED5A57}"/>
                          </a:ext>
                        </a:extLst>
                      </p:cNvPr>
                      <p:cNvPicPr/>
                      <p:nvPr/>
                    </p:nvPicPr>
                    <p:blipFill>
                      <a:blip r:embed="rId23"/>
                      <a:stretch>
                        <a:fillRect/>
                      </a:stretch>
                    </p:blipFill>
                    <p:spPr>
                      <a:xfrm>
                        <a:off x="6514020" y="3399627"/>
                        <a:ext cx="863280" cy="35496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41E8D9-9040-4667-AC4B-5D3009034EE2}"/>
              </a:ext>
            </a:extLst>
          </p:cNvPr>
          <p:cNvGraphicFramePr>
            <a:graphicFrameLocks noChangeAspect="1"/>
          </p:cNvGraphicFramePr>
          <p:nvPr/>
        </p:nvGraphicFramePr>
        <p:xfrm>
          <a:off x="6539220" y="2542057"/>
          <a:ext cx="838080" cy="354960"/>
        </p:xfrm>
        <a:graphic>
          <a:graphicData uri="http://schemas.openxmlformats.org/presentationml/2006/ole">
            <mc:AlternateContent xmlns:mc="http://schemas.openxmlformats.org/markup-compatibility/2006">
              <mc:Choice xmlns:v="urn:schemas-microsoft-com:vml" Requires="v">
                <p:oleObj name="Equation" r:id="rId24" imgW="419040" imgH="177480" progId="Equation.DSMT4">
                  <p:embed/>
                </p:oleObj>
              </mc:Choice>
              <mc:Fallback>
                <p:oleObj name="Equation" r:id="rId24" imgW="419040" imgH="177480" progId="Equation.DSMT4">
                  <p:embed/>
                  <p:pic>
                    <p:nvPicPr>
                      <p:cNvPr id="27" name="Object 26">
                        <a:extLst>
                          <a:ext uri="{FF2B5EF4-FFF2-40B4-BE49-F238E27FC236}">
                            <a16:creationId xmlns:a16="http://schemas.microsoft.com/office/drawing/2014/main" id="{E441E8D9-9040-4667-AC4B-5D3009034EE2}"/>
                          </a:ext>
                        </a:extLst>
                      </p:cNvPr>
                      <p:cNvPicPr/>
                      <p:nvPr/>
                    </p:nvPicPr>
                    <p:blipFill>
                      <a:blip r:embed="rId25"/>
                      <a:stretch>
                        <a:fillRect/>
                      </a:stretch>
                    </p:blipFill>
                    <p:spPr>
                      <a:xfrm>
                        <a:off x="6539220" y="2542057"/>
                        <a:ext cx="838080" cy="35496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A7E37C81-5120-446B-A6BE-652FC30853AF}"/>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18562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8" name="Picture 7">
            <a:extLst>
              <a:ext uri="{FF2B5EF4-FFF2-40B4-BE49-F238E27FC236}">
                <a16:creationId xmlns:a16="http://schemas.microsoft.com/office/drawing/2014/main" id="{D63F6746-0024-4CC2-8EC2-7D4087492E88}"/>
              </a:ext>
            </a:extLst>
          </p:cNvPr>
          <p:cNvPicPr>
            <a:picLocks noChangeAspect="1"/>
          </p:cNvPicPr>
          <p:nvPr/>
        </p:nvPicPr>
        <p:blipFill>
          <a:blip r:embed="rId5"/>
          <a:stretch>
            <a:fillRect/>
          </a:stretch>
        </p:blipFill>
        <p:spPr>
          <a:xfrm>
            <a:off x="7097905" y="1299993"/>
            <a:ext cx="1268448" cy="5539752"/>
          </a:xfrm>
          <a:prstGeom prst="rect">
            <a:avLst/>
          </a:prstGeom>
        </p:spPr>
      </p:pic>
      <p:graphicFrame>
        <p:nvGraphicFramePr>
          <p:cNvPr id="9" name="Object 8">
            <a:extLst>
              <a:ext uri="{FF2B5EF4-FFF2-40B4-BE49-F238E27FC236}">
                <a16:creationId xmlns:a16="http://schemas.microsoft.com/office/drawing/2014/main" id="{6E4FBAE6-14DC-4992-B347-F54DFBB0E109}"/>
              </a:ext>
            </a:extLst>
          </p:cNvPr>
          <p:cNvGraphicFramePr>
            <a:graphicFrameLocks noChangeAspect="1"/>
          </p:cNvGraphicFramePr>
          <p:nvPr/>
        </p:nvGraphicFramePr>
        <p:xfrm>
          <a:off x="4841968" y="3976435"/>
          <a:ext cx="1193760" cy="354960"/>
        </p:xfrm>
        <a:graphic>
          <a:graphicData uri="http://schemas.openxmlformats.org/presentationml/2006/ole">
            <mc:AlternateContent xmlns:mc="http://schemas.openxmlformats.org/markup-compatibility/2006">
              <mc:Choice xmlns:v="urn:schemas-microsoft-com:vml" Requires="v">
                <p:oleObj name="Equation" r:id="rId6" imgW="596880" imgH="177480" progId="Equation.DSMT4">
                  <p:embed/>
                </p:oleObj>
              </mc:Choice>
              <mc:Fallback>
                <p:oleObj name="Equation" r:id="rId6" imgW="596880" imgH="177480" progId="Equation.DSMT4">
                  <p:embed/>
                  <p:pic>
                    <p:nvPicPr>
                      <p:cNvPr id="9" name="Object 8">
                        <a:extLst>
                          <a:ext uri="{FF2B5EF4-FFF2-40B4-BE49-F238E27FC236}">
                            <a16:creationId xmlns:a16="http://schemas.microsoft.com/office/drawing/2014/main" id="{6E4FBAE6-14DC-4992-B347-F54DFBB0E109}"/>
                          </a:ext>
                        </a:extLst>
                      </p:cNvPr>
                      <p:cNvPicPr/>
                      <p:nvPr/>
                    </p:nvPicPr>
                    <p:blipFill>
                      <a:blip r:embed="rId7"/>
                      <a:stretch>
                        <a:fillRect/>
                      </a:stretch>
                    </p:blipFill>
                    <p:spPr>
                      <a:xfrm>
                        <a:off x="4841968" y="3976435"/>
                        <a:ext cx="1193760" cy="35496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8424F9-8F94-4D88-A77E-CD824B6171DC}"/>
              </a:ext>
            </a:extLst>
          </p:cNvPr>
          <p:cNvGraphicFramePr>
            <a:graphicFrameLocks noChangeAspect="1"/>
          </p:cNvGraphicFramePr>
          <p:nvPr/>
        </p:nvGraphicFramePr>
        <p:xfrm>
          <a:off x="5083268" y="2913537"/>
          <a:ext cx="990000" cy="354960"/>
        </p:xfrm>
        <a:graphic>
          <a:graphicData uri="http://schemas.openxmlformats.org/presentationml/2006/ole">
            <mc:AlternateContent xmlns:mc="http://schemas.openxmlformats.org/markup-compatibility/2006">
              <mc:Choice xmlns:v="urn:schemas-microsoft-com:vml" Requires="v">
                <p:oleObj name="Equation" r:id="rId8" imgW="495000" imgH="177480" progId="Equation.DSMT4">
                  <p:embed/>
                </p:oleObj>
              </mc:Choice>
              <mc:Fallback>
                <p:oleObj name="Equation" r:id="rId8" imgW="495000" imgH="177480" progId="Equation.DSMT4">
                  <p:embed/>
                  <p:pic>
                    <p:nvPicPr>
                      <p:cNvPr id="10" name="Object 9">
                        <a:extLst>
                          <a:ext uri="{FF2B5EF4-FFF2-40B4-BE49-F238E27FC236}">
                            <a16:creationId xmlns:a16="http://schemas.microsoft.com/office/drawing/2014/main" id="{468424F9-8F94-4D88-A77E-CD824B6171DC}"/>
                          </a:ext>
                        </a:extLst>
                      </p:cNvPr>
                      <p:cNvPicPr/>
                      <p:nvPr/>
                    </p:nvPicPr>
                    <p:blipFill>
                      <a:blip r:embed="rId9"/>
                      <a:stretch>
                        <a:fillRect/>
                      </a:stretch>
                    </p:blipFill>
                    <p:spPr>
                      <a:xfrm>
                        <a:off x="5083268" y="2913537"/>
                        <a:ext cx="990000" cy="35496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83FCBA4-8E2B-48F4-BC06-C6715D071790}"/>
              </a:ext>
            </a:extLst>
          </p:cNvPr>
          <p:cNvGraphicFramePr>
            <a:graphicFrameLocks noChangeAspect="1"/>
          </p:cNvGraphicFramePr>
          <p:nvPr/>
        </p:nvGraphicFramePr>
        <p:xfrm>
          <a:off x="10072003" y="2913535"/>
          <a:ext cx="1752480" cy="354960"/>
        </p:xfrm>
        <a:graphic>
          <a:graphicData uri="http://schemas.openxmlformats.org/presentationml/2006/ole">
            <mc:AlternateContent xmlns:mc="http://schemas.openxmlformats.org/markup-compatibility/2006">
              <mc:Choice xmlns:v="urn:schemas-microsoft-com:vml" Requires="v">
                <p:oleObj name="Equation" r:id="rId10" imgW="876240" imgH="177480" progId="Equation.DSMT4">
                  <p:embed/>
                </p:oleObj>
              </mc:Choice>
              <mc:Fallback>
                <p:oleObj name="Equation" r:id="rId10" imgW="876240" imgH="177480" progId="Equation.DSMT4">
                  <p:embed/>
                  <p:pic>
                    <p:nvPicPr>
                      <p:cNvPr id="11" name="Object 10">
                        <a:extLst>
                          <a:ext uri="{FF2B5EF4-FFF2-40B4-BE49-F238E27FC236}">
                            <a16:creationId xmlns:a16="http://schemas.microsoft.com/office/drawing/2014/main" id="{C83FCBA4-8E2B-48F4-BC06-C6715D071790}"/>
                          </a:ext>
                        </a:extLst>
                      </p:cNvPr>
                      <p:cNvPicPr/>
                      <p:nvPr/>
                    </p:nvPicPr>
                    <p:blipFill>
                      <a:blip r:embed="rId11"/>
                      <a:stretch>
                        <a:fillRect/>
                      </a:stretch>
                    </p:blipFill>
                    <p:spPr>
                      <a:xfrm>
                        <a:off x="10072003" y="2913535"/>
                        <a:ext cx="1752480" cy="354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D34C394-9529-4491-95EC-05E34CD54B5B}"/>
              </a:ext>
            </a:extLst>
          </p:cNvPr>
          <p:cNvGraphicFramePr>
            <a:graphicFrameLocks noChangeAspect="1"/>
          </p:cNvGraphicFramePr>
          <p:nvPr/>
        </p:nvGraphicFramePr>
        <p:xfrm>
          <a:off x="10076570" y="4069181"/>
          <a:ext cx="2082240" cy="354960"/>
        </p:xfrm>
        <a:graphic>
          <a:graphicData uri="http://schemas.openxmlformats.org/presentationml/2006/ole">
            <mc:AlternateContent xmlns:mc="http://schemas.openxmlformats.org/markup-compatibility/2006">
              <mc:Choice xmlns:v="urn:schemas-microsoft-com:vml" Requires="v">
                <p:oleObj name="Equation" r:id="rId12" imgW="1041120" imgH="177480" progId="Equation.DSMT4">
                  <p:embed/>
                </p:oleObj>
              </mc:Choice>
              <mc:Fallback>
                <p:oleObj name="Equation" r:id="rId12" imgW="1041120" imgH="177480" progId="Equation.DSMT4">
                  <p:embed/>
                  <p:pic>
                    <p:nvPicPr>
                      <p:cNvPr id="12" name="Object 11">
                        <a:extLst>
                          <a:ext uri="{FF2B5EF4-FFF2-40B4-BE49-F238E27FC236}">
                            <a16:creationId xmlns:a16="http://schemas.microsoft.com/office/drawing/2014/main" id="{AD34C394-9529-4491-95EC-05E34CD54B5B}"/>
                          </a:ext>
                        </a:extLst>
                      </p:cNvPr>
                      <p:cNvPicPr/>
                      <p:nvPr/>
                    </p:nvPicPr>
                    <p:blipFill>
                      <a:blip r:embed="rId13"/>
                      <a:stretch>
                        <a:fillRect/>
                      </a:stretch>
                    </p:blipFill>
                    <p:spPr>
                      <a:xfrm>
                        <a:off x="10076570" y="4069181"/>
                        <a:ext cx="2082240" cy="354960"/>
                      </a:xfrm>
                      <a:prstGeom prst="rect">
                        <a:avLst/>
                      </a:prstGeom>
                    </p:spPr>
                  </p:pic>
                </p:oleObj>
              </mc:Fallback>
            </mc:AlternateContent>
          </a:graphicData>
        </a:graphic>
      </p:graphicFrame>
      <p:sp>
        <p:nvSpPr>
          <p:cNvPr id="13" name="Right Brace 12">
            <a:extLst>
              <a:ext uri="{FF2B5EF4-FFF2-40B4-BE49-F238E27FC236}">
                <a16:creationId xmlns:a16="http://schemas.microsoft.com/office/drawing/2014/main" id="{362E0ED1-4EFC-4B73-B5FD-07FD86538093}"/>
              </a:ext>
            </a:extLst>
          </p:cNvPr>
          <p:cNvSpPr/>
          <p:nvPr/>
        </p:nvSpPr>
        <p:spPr>
          <a:xfrm>
            <a:off x="9631924"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1B2E408F-7AF8-449C-84CB-336DDE3BEDEE}"/>
              </a:ext>
            </a:extLst>
          </p:cNvPr>
          <p:cNvSpPr/>
          <p:nvPr/>
        </p:nvSpPr>
        <p:spPr>
          <a:xfrm>
            <a:off x="9632692"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116E2936-AA1D-4971-BEF0-DF268530FFB7}"/>
              </a:ext>
            </a:extLst>
          </p:cNvPr>
          <p:cNvSpPr/>
          <p:nvPr/>
        </p:nvSpPr>
        <p:spPr>
          <a:xfrm flipH="1">
            <a:off x="6136639"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BF8F4056-CC04-4CC6-932B-146A69C662A5}"/>
              </a:ext>
            </a:extLst>
          </p:cNvPr>
          <p:cNvSpPr/>
          <p:nvPr/>
        </p:nvSpPr>
        <p:spPr>
          <a:xfrm flipH="1">
            <a:off x="6141174"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bject 16">
            <a:extLst>
              <a:ext uri="{FF2B5EF4-FFF2-40B4-BE49-F238E27FC236}">
                <a16:creationId xmlns:a16="http://schemas.microsoft.com/office/drawing/2014/main" id="{A559DF41-6EF5-4E0F-9050-A5BF3A391431}"/>
              </a:ext>
            </a:extLst>
          </p:cNvPr>
          <p:cNvGraphicFramePr>
            <a:graphicFrameLocks noChangeAspect="1"/>
          </p:cNvGraphicFramePr>
          <p:nvPr/>
        </p:nvGraphicFramePr>
        <p:xfrm>
          <a:off x="7926457" y="3399627"/>
          <a:ext cx="1701360" cy="354960"/>
        </p:xfrm>
        <a:graphic>
          <a:graphicData uri="http://schemas.openxmlformats.org/presentationml/2006/ole">
            <mc:AlternateContent xmlns:mc="http://schemas.openxmlformats.org/markup-compatibility/2006">
              <mc:Choice xmlns:v="urn:schemas-microsoft-com:vml" Requires="v">
                <p:oleObj name="Equation" r:id="rId14" imgW="850680" imgH="177480" progId="Equation.DSMT4">
                  <p:embed/>
                </p:oleObj>
              </mc:Choice>
              <mc:Fallback>
                <p:oleObj name="Equation" r:id="rId14" imgW="850680" imgH="177480" progId="Equation.DSMT4">
                  <p:embed/>
                  <p:pic>
                    <p:nvPicPr>
                      <p:cNvPr id="17" name="Object 16">
                        <a:extLst>
                          <a:ext uri="{FF2B5EF4-FFF2-40B4-BE49-F238E27FC236}">
                            <a16:creationId xmlns:a16="http://schemas.microsoft.com/office/drawing/2014/main" id="{A559DF41-6EF5-4E0F-9050-A5BF3A391431}"/>
                          </a:ext>
                        </a:extLst>
                      </p:cNvPr>
                      <p:cNvPicPr/>
                      <p:nvPr/>
                    </p:nvPicPr>
                    <p:blipFill>
                      <a:blip r:embed="rId15"/>
                      <a:stretch>
                        <a:fillRect/>
                      </a:stretch>
                    </p:blipFill>
                    <p:spPr>
                      <a:xfrm>
                        <a:off x="7926457" y="3399627"/>
                        <a:ext cx="1701360" cy="3549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668123C-16E9-45E7-84CC-2B29D5EC1ECA}"/>
              </a:ext>
            </a:extLst>
          </p:cNvPr>
          <p:cNvGraphicFramePr>
            <a:graphicFrameLocks noChangeAspect="1"/>
          </p:cNvGraphicFramePr>
          <p:nvPr/>
        </p:nvGraphicFramePr>
        <p:xfrm>
          <a:off x="7926457" y="2542057"/>
          <a:ext cx="1701360" cy="354960"/>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18" name="Object 17">
                        <a:extLst>
                          <a:ext uri="{FF2B5EF4-FFF2-40B4-BE49-F238E27FC236}">
                            <a16:creationId xmlns:a16="http://schemas.microsoft.com/office/drawing/2014/main" id="{1668123C-16E9-45E7-84CC-2B29D5EC1ECA}"/>
                          </a:ext>
                        </a:extLst>
                      </p:cNvPr>
                      <p:cNvPicPr/>
                      <p:nvPr/>
                    </p:nvPicPr>
                    <p:blipFill>
                      <a:blip r:embed="rId17"/>
                      <a:stretch>
                        <a:fillRect/>
                      </a:stretch>
                    </p:blipFill>
                    <p:spPr>
                      <a:xfrm>
                        <a:off x="7926457" y="2542057"/>
                        <a:ext cx="1701360" cy="3549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9397892-6255-4FC2-88EC-55CEE71553E7}"/>
              </a:ext>
            </a:extLst>
          </p:cNvPr>
          <p:cNvGraphicFramePr>
            <a:graphicFrameLocks noChangeAspect="1"/>
          </p:cNvGraphicFramePr>
          <p:nvPr/>
        </p:nvGraphicFramePr>
        <p:xfrm>
          <a:off x="7926458" y="4641874"/>
          <a:ext cx="1726560" cy="354960"/>
        </p:xfrm>
        <a:graphic>
          <a:graphicData uri="http://schemas.openxmlformats.org/presentationml/2006/ole">
            <mc:AlternateContent xmlns:mc="http://schemas.openxmlformats.org/markup-compatibility/2006">
              <mc:Choice xmlns:v="urn:schemas-microsoft-com:vml" Requires="v">
                <p:oleObj name="Equation" r:id="rId18" imgW="863280" imgH="177480" progId="Equation.DSMT4">
                  <p:embed/>
                </p:oleObj>
              </mc:Choice>
              <mc:Fallback>
                <p:oleObj name="Equation" r:id="rId18" imgW="863280" imgH="177480" progId="Equation.DSMT4">
                  <p:embed/>
                  <p:pic>
                    <p:nvPicPr>
                      <p:cNvPr id="19" name="Object 18">
                        <a:extLst>
                          <a:ext uri="{FF2B5EF4-FFF2-40B4-BE49-F238E27FC236}">
                            <a16:creationId xmlns:a16="http://schemas.microsoft.com/office/drawing/2014/main" id="{49397892-6255-4FC2-88EC-55CEE71553E7}"/>
                          </a:ext>
                        </a:extLst>
                      </p:cNvPr>
                      <p:cNvPicPr/>
                      <p:nvPr/>
                    </p:nvPicPr>
                    <p:blipFill>
                      <a:blip r:embed="rId19"/>
                      <a:stretch>
                        <a:fillRect/>
                      </a:stretch>
                    </p:blipFill>
                    <p:spPr>
                      <a:xfrm>
                        <a:off x="7926458" y="4641874"/>
                        <a:ext cx="1726560" cy="3549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EF1AA3-7CC2-428E-8B74-9722E3769C33}"/>
              </a:ext>
            </a:extLst>
          </p:cNvPr>
          <p:cNvGraphicFramePr>
            <a:graphicFrameLocks noChangeAspect="1"/>
          </p:cNvGraphicFramePr>
          <p:nvPr/>
        </p:nvGraphicFramePr>
        <p:xfrm>
          <a:off x="6590340" y="4641877"/>
          <a:ext cx="786960" cy="354960"/>
        </p:xfrm>
        <a:graphic>
          <a:graphicData uri="http://schemas.openxmlformats.org/presentationml/2006/ole">
            <mc:AlternateContent xmlns:mc="http://schemas.openxmlformats.org/markup-compatibility/2006">
              <mc:Choice xmlns:v="urn:schemas-microsoft-com:vml" Requires="v">
                <p:oleObj name="Equation" r:id="rId20" imgW="393480" imgH="177480" progId="Equation.DSMT4">
                  <p:embed/>
                </p:oleObj>
              </mc:Choice>
              <mc:Fallback>
                <p:oleObj name="Equation" r:id="rId20" imgW="393480" imgH="177480" progId="Equation.DSMT4">
                  <p:embed/>
                  <p:pic>
                    <p:nvPicPr>
                      <p:cNvPr id="20" name="Object 19">
                        <a:extLst>
                          <a:ext uri="{FF2B5EF4-FFF2-40B4-BE49-F238E27FC236}">
                            <a16:creationId xmlns:a16="http://schemas.microsoft.com/office/drawing/2014/main" id="{BCEF1AA3-7CC2-428E-8B74-9722E3769C33}"/>
                          </a:ext>
                        </a:extLst>
                      </p:cNvPr>
                      <p:cNvPicPr/>
                      <p:nvPr/>
                    </p:nvPicPr>
                    <p:blipFill>
                      <a:blip r:embed="rId21"/>
                      <a:stretch>
                        <a:fillRect/>
                      </a:stretch>
                    </p:blipFill>
                    <p:spPr>
                      <a:xfrm>
                        <a:off x="6590340" y="4641877"/>
                        <a:ext cx="786960" cy="3549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AFA84BD-3FAA-4075-B609-06198F03F162}"/>
              </a:ext>
            </a:extLst>
          </p:cNvPr>
          <p:cNvGraphicFramePr>
            <a:graphicFrameLocks noChangeAspect="1"/>
          </p:cNvGraphicFramePr>
          <p:nvPr/>
        </p:nvGraphicFramePr>
        <p:xfrm>
          <a:off x="6514020" y="3399627"/>
          <a:ext cx="863280" cy="35496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21" name="Object 20">
                        <a:extLst>
                          <a:ext uri="{FF2B5EF4-FFF2-40B4-BE49-F238E27FC236}">
                            <a16:creationId xmlns:a16="http://schemas.microsoft.com/office/drawing/2014/main" id="{AAFA84BD-3FAA-4075-B609-06198F03F162}"/>
                          </a:ext>
                        </a:extLst>
                      </p:cNvPr>
                      <p:cNvPicPr/>
                      <p:nvPr/>
                    </p:nvPicPr>
                    <p:blipFill>
                      <a:blip r:embed="rId23"/>
                      <a:stretch>
                        <a:fillRect/>
                      </a:stretch>
                    </p:blipFill>
                    <p:spPr>
                      <a:xfrm>
                        <a:off x="6514020" y="3399627"/>
                        <a:ext cx="863280" cy="3549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FF41534-9A27-47EE-B423-365FFD693B64}"/>
              </a:ext>
            </a:extLst>
          </p:cNvPr>
          <p:cNvGraphicFramePr>
            <a:graphicFrameLocks noChangeAspect="1"/>
          </p:cNvGraphicFramePr>
          <p:nvPr/>
        </p:nvGraphicFramePr>
        <p:xfrm>
          <a:off x="6539220" y="2542057"/>
          <a:ext cx="838080" cy="354960"/>
        </p:xfrm>
        <a:graphic>
          <a:graphicData uri="http://schemas.openxmlformats.org/presentationml/2006/ole">
            <mc:AlternateContent xmlns:mc="http://schemas.openxmlformats.org/markup-compatibility/2006">
              <mc:Choice xmlns:v="urn:schemas-microsoft-com:vml" Requires="v">
                <p:oleObj name="Equation" r:id="rId24" imgW="419040" imgH="177480" progId="Equation.DSMT4">
                  <p:embed/>
                </p:oleObj>
              </mc:Choice>
              <mc:Fallback>
                <p:oleObj name="Equation" r:id="rId24" imgW="419040" imgH="177480" progId="Equation.DSMT4">
                  <p:embed/>
                  <p:pic>
                    <p:nvPicPr>
                      <p:cNvPr id="23" name="Object 22">
                        <a:extLst>
                          <a:ext uri="{FF2B5EF4-FFF2-40B4-BE49-F238E27FC236}">
                            <a16:creationId xmlns:a16="http://schemas.microsoft.com/office/drawing/2014/main" id="{1FF41534-9A27-47EE-B423-365FFD693B64}"/>
                          </a:ext>
                        </a:extLst>
                      </p:cNvPr>
                      <p:cNvPicPr/>
                      <p:nvPr/>
                    </p:nvPicPr>
                    <p:blipFill>
                      <a:blip r:embed="rId25"/>
                      <a:stretch>
                        <a:fillRect/>
                      </a:stretch>
                    </p:blipFill>
                    <p:spPr>
                      <a:xfrm>
                        <a:off x="6539220" y="2542057"/>
                        <a:ext cx="838080" cy="35496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278129" y="61995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overestimate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25" name="Title 1">
            <a:extLst>
              <a:ext uri="{FF2B5EF4-FFF2-40B4-BE49-F238E27FC236}">
                <a16:creationId xmlns:a16="http://schemas.microsoft.com/office/drawing/2014/main" id="{E59C8955-8CCF-47BD-8AF6-49D1DCBD8F70}"/>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26145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B0C22489-935C-4B31-A5FA-3E29DA37A0DE}"/>
              </a:ext>
            </a:extLst>
          </p:cNvPr>
          <p:cNvGraphicFramePr>
            <a:graphicFrameLocks noChangeAspect="1"/>
          </p:cNvGraphicFramePr>
          <p:nvPr/>
        </p:nvGraphicFramePr>
        <p:xfrm>
          <a:off x="688532" y="1429840"/>
          <a:ext cx="4454526" cy="536575"/>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22" name="Object 21">
                        <a:extLst>
                          <a:ext uri="{FF2B5EF4-FFF2-40B4-BE49-F238E27FC236}">
                            <a16:creationId xmlns:a16="http://schemas.microsoft.com/office/drawing/2014/main" id="{B0C22489-935C-4B31-A5FA-3E29DA37A0DE}"/>
                          </a:ext>
                        </a:extLst>
                      </p:cNvPr>
                      <p:cNvPicPr/>
                      <p:nvPr/>
                    </p:nvPicPr>
                    <p:blipFill>
                      <a:blip r:embed="rId4"/>
                      <a:stretch>
                        <a:fillRect/>
                      </a:stretch>
                    </p:blipFill>
                    <p:spPr>
                      <a:xfrm>
                        <a:off x="688532" y="1429840"/>
                        <a:ext cx="4454526" cy="53657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431074C-27A7-4FFC-8830-048631CBB40A}"/>
              </a:ext>
            </a:extLst>
          </p:cNvPr>
          <p:cNvSpPr/>
          <p:nvPr/>
        </p:nvSpPr>
        <p:spPr>
          <a:xfrm>
            <a:off x="496429" y="2444053"/>
            <a:ext cx="4300477"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Draw the locations of the bolt at 1 second increments.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 the changes in height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h</a:t>
            </a:r>
            <a:r>
              <a:rPr lang="en-US" sz="2800" dirty="0">
                <a:latin typeface="Times New Roman" panose="02020603050405020304" pitchFamily="18" charset="0"/>
                <a:cs typeface="Times New Roman" panose="02020603050405020304" pitchFamily="18" charset="0"/>
              </a:rPr>
              <a:t> corresponding to the changes in time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1 s</a:t>
            </a:r>
          </a:p>
          <a:p>
            <a:r>
              <a:rPr lang="en-US" sz="2800" dirty="0">
                <a:latin typeface="Times New Roman" panose="02020603050405020304" pitchFamily="18" charset="0"/>
                <a:cs typeface="Times New Roman" panose="02020603050405020304" pitchFamily="18" charset="0"/>
              </a:rPr>
              <a:t>starting from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2 s.</a:t>
            </a:r>
          </a:p>
        </p:txBody>
      </p:sp>
      <p:pic>
        <p:nvPicPr>
          <p:cNvPr id="8" name="Picture 7">
            <a:extLst>
              <a:ext uri="{FF2B5EF4-FFF2-40B4-BE49-F238E27FC236}">
                <a16:creationId xmlns:a16="http://schemas.microsoft.com/office/drawing/2014/main" id="{D63F6746-0024-4CC2-8EC2-7D4087492E88}"/>
              </a:ext>
            </a:extLst>
          </p:cNvPr>
          <p:cNvPicPr>
            <a:picLocks noChangeAspect="1"/>
          </p:cNvPicPr>
          <p:nvPr/>
        </p:nvPicPr>
        <p:blipFill>
          <a:blip r:embed="rId5"/>
          <a:stretch>
            <a:fillRect/>
          </a:stretch>
        </p:blipFill>
        <p:spPr>
          <a:xfrm>
            <a:off x="7097905" y="1299993"/>
            <a:ext cx="1268448" cy="5539752"/>
          </a:xfrm>
          <a:prstGeom prst="rect">
            <a:avLst/>
          </a:prstGeom>
        </p:spPr>
      </p:pic>
      <p:graphicFrame>
        <p:nvGraphicFramePr>
          <p:cNvPr id="9" name="Object 8">
            <a:extLst>
              <a:ext uri="{FF2B5EF4-FFF2-40B4-BE49-F238E27FC236}">
                <a16:creationId xmlns:a16="http://schemas.microsoft.com/office/drawing/2014/main" id="{6E4FBAE6-14DC-4992-B347-F54DFBB0E109}"/>
              </a:ext>
            </a:extLst>
          </p:cNvPr>
          <p:cNvGraphicFramePr>
            <a:graphicFrameLocks noChangeAspect="1"/>
          </p:cNvGraphicFramePr>
          <p:nvPr/>
        </p:nvGraphicFramePr>
        <p:xfrm>
          <a:off x="4841968" y="3976435"/>
          <a:ext cx="1193760" cy="354960"/>
        </p:xfrm>
        <a:graphic>
          <a:graphicData uri="http://schemas.openxmlformats.org/presentationml/2006/ole">
            <mc:AlternateContent xmlns:mc="http://schemas.openxmlformats.org/markup-compatibility/2006">
              <mc:Choice xmlns:v="urn:schemas-microsoft-com:vml" Requires="v">
                <p:oleObj name="Equation" r:id="rId6" imgW="596880" imgH="177480" progId="Equation.DSMT4">
                  <p:embed/>
                </p:oleObj>
              </mc:Choice>
              <mc:Fallback>
                <p:oleObj name="Equation" r:id="rId6" imgW="596880" imgH="177480" progId="Equation.DSMT4">
                  <p:embed/>
                  <p:pic>
                    <p:nvPicPr>
                      <p:cNvPr id="9" name="Object 8">
                        <a:extLst>
                          <a:ext uri="{FF2B5EF4-FFF2-40B4-BE49-F238E27FC236}">
                            <a16:creationId xmlns:a16="http://schemas.microsoft.com/office/drawing/2014/main" id="{6E4FBAE6-14DC-4992-B347-F54DFBB0E109}"/>
                          </a:ext>
                        </a:extLst>
                      </p:cNvPr>
                      <p:cNvPicPr/>
                      <p:nvPr/>
                    </p:nvPicPr>
                    <p:blipFill>
                      <a:blip r:embed="rId7"/>
                      <a:stretch>
                        <a:fillRect/>
                      </a:stretch>
                    </p:blipFill>
                    <p:spPr>
                      <a:xfrm>
                        <a:off x="4841968" y="3976435"/>
                        <a:ext cx="1193760" cy="35496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8424F9-8F94-4D88-A77E-CD824B6171DC}"/>
              </a:ext>
            </a:extLst>
          </p:cNvPr>
          <p:cNvGraphicFramePr>
            <a:graphicFrameLocks noChangeAspect="1"/>
          </p:cNvGraphicFramePr>
          <p:nvPr/>
        </p:nvGraphicFramePr>
        <p:xfrm>
          <a:off x="5083268" y="2913537"/>
          <a:ext cx="990000" cy="354960"/>
        </p:xfrm>
        <a:graphic>
          <a:graphicData uri="http://schemas.openxmlformats.org/presentationml/2006/ole">
            <mc:AlternateContent xmlns:mc="http://schemas.openxmlformats.org/markup-compatibility/2006">
              <mc:Choice xmlns:v="urn:schemas-microsoft-com:vml" Requires="v">
                <p:oleObj name="Equation" r:id="rId8" imgW="495000" imgH="177480" progId="Equation.DSMT4">
                  <p:embed/>
                </p:oleObj>
              </mc:Choice>
              <mc:Fallback>
                <p:oleObj name="Equation" r:id="rId8" imgW="495000" imgH="177480" progId="Equation.DSMT4">
                  <p:embed/>
                  <p:pic>
                    <p:nvPicPr>
                      <p:cNvPr id="10" name="Object 9">
                        <a:extLst>
                          <a:ext uri="{FF2B5EF4-FFF2-40B4-BE49-F238E27FC236}">
                            <a16:creationId xmlns:a16="http://schemas.microsoft.com/office/drawing/2014/main" id="{468424F9-8F94-4D88-A77E-CD824B6171DC}"/>
                          </a:ext>
                        </a:extLst>
                      </p:cNvPr>
                      <p:cNvPicPr/>
                      <p:nvPr/>
                    </p:nvPicPr>
                    <p:blipFill>
                      <a:blip r:embed="rId9"/>
                      <a:stretch>
                        <a:fillRect/>
                      </a:stretch>
                    </p:blipFill>
                    <p:spPr>
                      <a:xfrm>
                        <a:off x="5083268" y="2913537"/>
                        <a:ext cx="990000" cy="35496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83FCBA4-8E2B-48F4-BC06-C6715D071790}"/>
              </a:ext>
            </a:extLst>
          </p:cNvPr>
          <p:cNvGraphicFramePr>
            <a:graphicFrameLocks noChangeAspect="1"/>
          </p:cNvGraphicFramePr>
          <p:nvPr/>
        </p:nvGraphicFramePr>
        <p:xfrm>
          <a:off x="10072003" y="2913535"/>
          <a:ext cx="1752480" cy="354960"/>
        </p:xfrm>
        <a:graphic>
          <a:graphicData uri="http://schemas.openxmlformats.org/presentationml/2006/ole">
            <mc:AlternateContent xmlns:mc="http://schemas.openxmlformats.org/markup-compatibility/2006">
              <mc:Choice xmlns:v="urn:schemas-microsoft-com:vml" Requires="v">
                <p:oleObj name="Equation" r:id="rId10" imgW="876240" imgH="177480" progId="Equation.DSMT4">
                  <p:embed/>
                </p:oleObj>
              </mc:Choice>
              <mc:Fallback>
                <p:oleObj name="Equation" r:id="rId10" imgW="876240" imgH="177480" progId="Equation.DSMT4">
                  <p:embed/>
                  <p:pic>
                    <p:nvPicPr>
                      <p:cNvPr id="11" name="Object 10">
                        <a:extLst>
                          <a:ext uri="{FF2B5EF4-FFF2-40B4-BE49-F238E27FC236}">
                            <a16:creationId xmlns:a16="http://schemas.microsoft.com/office/drawing/2014/main" id="{C83FCBA4-8E2B-48F4-BC06-C6715D071790}"/>
                          </a:ext>
                        </a:extLst>
                      </p:cNvPr>
                      <p:cNvPicPr/>
                      <p:nvPr/>
                    </p:nvPicPr>
                    <p:blipFill>
                      <a:blip r:embed="rId11"/>
                      <a:stretch>
                        <a:fillRect/>
                      </a:stretch>
                    </p:blipFill>
                    <p:spPr>
                      <a:xfrm>
                        <a:off x="10072003" y="2913535"/>
                        <a:ext cx="1752480" cy="354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D34C394-9529-4491-95EC-05E34CD54B5B}"/>
              </a:ext>
            </a:extLst>
          </p:cNvPr>
          <p:cNvGraphicFramePr>
            <a:graphicFrameLocks noChangeAspect="1"/>
          </p:cNvGraphicFramePr>
          <p:nvPr/>
        </p:nvGraphicFramePr>
        <p:xfrm>
          <a:off x="10076570" y="4069181"/>
          <a:ext cx="2082240" cy="354960"/>
        </p:xfrm>
        <a:graphic>
          <a:graphicData uri="http://schemas.openxmlformats.org/presentationml/2006/ole">
            <mc:AlternateContent xmlns:mc="http://schemas.openxmlformats.org/markup-compatibility/2006">
              <mc:Choice xmlns:v="urn:schemas-microsoft-com:vml" Requires="v">
                <p:oleObj name="Equation" r:id="rId12" imgW="1041120" imgH="177480" progId="Equation.DSMT4">
                  <p:embed/>
                </p:oleObj>
              </mc:Choice>
              <mc:Fallback>
                <p:oleObj name="Equation" r:id="rId12" imgW="1041120" imgH="177480" progId="Equation.DSMT4">
                  <p:embed/>
                  <p:pic>
                    <p:nvPicPr>
                      <p:cNvPr id="12" name="Object 11">
                        <a:extLst>
                          <a:ext uri="{FF2B5EF4-FFF2-40B4-BE49-F238E27FC236}">
                            <a16:creationId xmlns:a16="http://schemas.microsoft.com/office/drawing/2014/main" id="{AD34C394-9529-4491-95EC-05E34CD54B5B}"/>
                          </a:ext>
                        </a:extLst>
                      </p:cNvPr>
                      <p:cNvPicPr/>
                      <p:nvPr/>
                    </p:nvPicPr>
                    <p:blipFill>
                      <a:blip r:embed="rId13"/>
                      <a:stretch>
                        <a:fillRect/>
                      </a:stretch>
                    </p:blipFill>
                    <p:spPr>
                      <a:xfrm>
                        <a:off x="10076570" y="4069181"/>
                        <a:ext cx="2082240" cy="354960"/>
                      </a:xfrm>
                      <a:prstGeom prst="rect">
                        <a:avLst/>
                      </a:prstGeom>
                    </p:spPr>
                  </p:pic>
                </p:oleObj>
              </mc:Fallback>
            </mc:AlternateContent>
          </a:graphicData>
        </a:graphic>
      </p:graphicFrame>
      <p:sp>
        <p:nvSpPr>
          <p:cNvPr id="13" name="Right Brace 12">
            <a:extLst>
              <a:ext uri="{FF2B5EF4-FFF2-40B4-BE49-F238E27FC236}">
                <a16:creationId xmlns:a16="http://schemas.microsoft.com/office/drawing/2014/main" id="{362E0ED1-4EFC-4B73-B5FD-07FD86538093}"/>
              </a:ext>
            </a:extLst>
          </p:cNvPr>
          <p:cNvSpPr/>
          <p:nvPr/>
        </p:nvSpPr>
        <p:spPr>
          <a:xfrm>
            <a:off x="9631924"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1B2E408F-7AF8-449C-84CB-336DDE3BEDEE}"/>
              </a:ext>
            </a:extLst>
          </p:cNvPr>
          <p:cNvSpPr/>
          <p:nvPr/>
        </p:nvSpPr>
        <p:spPr>
          <a:xfrm>
            <a:off x="9632692"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116E2936-AA1D-4971-BEF0-DF268530FFB7}"/>
              </a:ext>
            </a:extLst>
          </p:cNvPr>
          <p:cNvSpPr/>
          <p:nvPr/>
        </p:nvSpPr>
        <p:spPr>
          <a:xfrm flipH="1">
            <a:off x="6136639" y="2714625"/>
            <a:ext cx="334177" cy="823914"/>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BF8F4056-CC04-4CC6-932B-146A69C662A5}"/>
              </a:ext>
            </a:extLst>
          </p:cNvPr>
          <p:cNvSpPr/>
          <p:nvPr/>
        </p:nvSpPr>
        <p:spPr>
          <a:xfrm flipH="1">
            <a:off x="6141174" y="3560992"/>
            <a:ext cx="334177" cy="1259285"/>
          </a:xfrm>
          <a:prstGeom prst="rightBrace">
            <a:avLst>
              <a:gd name="adj1" fmla="val 24576"/>
              <a:gd name="adj2" fmla="val 50000"/>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bject 16">
            <a:extLst>
              <a:ext uri="{FF2B5EF4-FFF2-40B4-BE49-F238E27FC236}">
                <a16:creationId xmlns:a16="http://schemas.microsoft.com/office/drawing/2014/main" id="{A559DF41-6EF5-4E0F-9050-A5BF3A391431}"/>
              </a:ext>
            </a:extLst>
          </p:cNvPr>
          <p:cNvGraphicFramePr>
            <a:graphicFrameLocks noChangeAspect="1"/>
          </p:cNvGraphicFramePr>
          <p:nvPr/>
        </p:nvGraphicFramePr>
        <p:xfrm>
          <a:off x="7926457" y="3399627"/>
          <a:ext cx="1701360" cy="354960"/>
        </p:xfrm>
        <a:graphic>
          <a:graphicData uri="http://schemas.openxmlformats.org/presentationml/2006/ole">
            <mc:AlternateContent xmlns:mc="http://schemas.openxmlformats.org/markup-compatibility/2006">
              <mc:Choice xmlns:v="urn:schemas-microsoft-com:vml" Requires="v">
                <p:oleObj name="Equation" r:id="rId14" imgW="850680" imgH="177480" progId="Equation.DSMT4">
                  <p:embed/>
                </p:oleObj>
              </mc:Choice>
              <mc:Fallback>
                <p:oleObj name="Equation" r:id="rId14" imgW="850680" imgH="177480" progId="Equation.DSMT4">
                  <p:embed/>
                  <p:pic>
                    <p:nvPicPr>
                      <p:cNvPr id="17" name="Object 16">
                        <a:extLst>
                          <a:ext uri="{FF2B5EF4-FFF2-40B4-BE49-F238E27FC236}">
                            <a16:creationId xmlns:a16="http://schemas.microsoft.com/office/drawing/2014/main" id="{A559DF41-6EF5-4E0F-9050-A5BF3A391431}"/>
                          </a:ext>
                        </a:extLst>
                      </p:cNvPr>
                      <p:cNvPicPr/>
                      <p:nvPr/>
                    </p:nvPicPr>
                    <p:blipFill>
                      <a:blip r:embed="rId15"/>
                      <a:stretch>
                        <a:fillRect/>
                      </a:stretch>
                    </p:blipFill>
                    <p:spPr>
                      <a:xfrm>
                        <a:off x="7926457" y="3399627"/>
                        <a:ext cx="1701360" cy="3549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668123C-16E9-45E7-84CC-2B29D5EC1ECA}"/>
              </a:ext>
            </a:extLst>
          </p:cNvPr>
          <p:cNvGraphicFramePr>
            <a:graphicFrameLocks noChangeAspect="1"/>
          </p:cNvGraphicFramePr>
          <p:nvPr/>
        </p:nvGraphicFramePr>
        <p:xfrm>
          <a:off x="7926457" y="2542057"/>
          <a:ext cx="1701360" cy="354960"/>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18" name="Object 17">
                        <a:extLst>
                          <a:ext uri="{FF2B5EF4-FFF2-40B4-BE49-F238E27FC236}">
                            <a16:creationId xmlns:a16="http://schemas.microsoft.com/office/drawing/2014/main" id="{1668123C-16E9-45E7-84CC-2B29D5EC1ECA}"/>
                          </a:ext>
                        </a:extLst>
                      </p:cNvPr>
                      <p:cNvPicPr/>
                      <p:nvPr/>
                    </p:nvPicPr>
                    <p:blipFill>
                      <a:blip r:embed="rId17"/>
                      <a:stretch>
                        <a:fillRect/>
                      </a:stretch>
                    </p:blipFill>
                    <p:spPr>
                      <a:xfrm>
                        <a:off x="7926457" y="2542057"/>
                        <a:ext cx="1701360" cy="3549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9397892-6255-4FC2-88EC-55CEE71553E7}"/>
              </a:ext>
            </a:extLst>
          </p:cNvPr>
          <p:cNvGraphicFramePr>
            <a:graphicFrameLocks noChangeAspect="1"/>
          </p:cNvGraphicFramePr>
          <p:nvPr/>
        </p:nvGraphicFramePr>
        <p:xfrm>
          <a:off x="7926458" y="4641874"/>
          <a:ext cx="1726560" cy="354960"/>
        </p:xfrm>
        <a:graphic>
          <a:graphicData uri="http://schemas.openxmlformats.org/presentationml/2006/ole">
            <mc:AlternateContent xmlns:mc="http://schemas.openxmlformats.org/markup-compatibility/2006">
              <mc:Choice xmlns:v="urn:schemas-microsoft-com:vml" Requires="v">
                <p:oleObj name="Equation" r:id="rId18" imgW="863280" imgH="177480" progId="Equation.DSMT4">
                  <p:embed/>
                </p:oleObj>
              </mc:Choice>
              <mc:Fallback>
                <p:oleObj name="Equation" r:id="rId18" imgW="863280" imgH="177480" progId="Equation.DSMT4">
                  <p:embed/>
                  <p:pic>
                    <p:nvPicPr>
                      <p:cNvPr id="19" name="Object 18">
                        <a:extLst>
                          <a:ext uri="{FF2B5EF4-FFF2-40B4-BE49-F238E27FC236}">
                            <a16:creationId xmlns:a16="http://schemas.microsoft.com/office/drawing/2014/main" id="{49397892-6255-4FC2-88EC-55CEE71553E7}"/>
                          </a:ext>
                        </a:extLst>
                      </p:cNvPr>
                      <p:cNvPicPr/>
                      <p:nvPr/>
                    </p:nvPicPr>
                    <p:blipFill>
                      <a:blip r:embed="rId19"/>
                      <a:stretch>
                        <a:fillRect/>
                      </a:stretch>
                    </p:blipFill>
                    <p:spPr>
                      <a:xfrm>
                        <a:off x="7926458" y="4641874"/>
                        <a:ext cx="1726560" cy="3549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EF1AA3-7CC2-428E-8B74-9722E3769C33}"/>
              </a:ext>
            </a:extLst>
          </p:cNvPr>
          <p:cNvGraphicFramePr>
            <a:graphicFrameLocks noChangeAspect="1"/>
          </p:cNvGraphicFramePr>
          <p:nvPr/>
        </p:nvGraphicFramePr>
        <p:xfrm>
          <a:off x="6590340" y="4641877"/>
          <a:ext cx="786960" cy="354960"/>
        </p:xfrm>
        <a:graphic>
          <a:graphicData uri="http://schemas.openxmlformats.org/presentationml/2006/ole">
            <mc:AlternateContent xmlns:mc="http://schemas.openxmlformats.org/markup-compatibility/2006">
              <mc:Choice xmlns:v="urn:schemas-microsoft-com:vml" Requires="v">
                <p:oleObj name="Equation" r:id="rId20" imgW="393480" imgH="177480" progId="Equation.DSMT4">
                  <p:embed/>
                </p:oleObj>
              </mc:Choice>
              <mc:Fallback>
                <p:oleObj name="Equation" r:id="rId20" imgW="393480" imgH="177480" progId="Equation.DSMT4">
                  <p:embed/>
                  <p:pic>
                    <p:nvPicPr>
                      <p:cNvPr id="20" name="Object 19">
                        <a:extLst>
                          <a:ext uri="{FF2B5EF4-FFF2-40B4-BE49-F238E27FC236}">
                            <a16:creationId xmlns:a16="http://schemas.microsoft.com/office/drawing/2014/main" id="{BCEF1AA3-7CC2-428E-8B74-9722E3769C33}"/>
                          </a:ext>
                        </a:extLst>
                      </p:cNvPr>
                      <p:cNvPicPr/>
                      <p:nvPr/>
                    </p:nvPicPr>
                    <p:blipFill>
                      <a:blip r:embed="rId21"/>
                      <a:stretch>
                        <a:fillRect/>
                      </a:stretch>
                    </p:blipFill>
                    <p:spPr>
                      <a:xfrm>
                        <a:off x="6590340" y="4641877"/>
                        <a:ext cx="786960" cy="3549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AFA84BD-3FAA-4075-B609-06198F03F162}"/>
              </a:ext>
            </a:extLst>
          </p:cNvPr>
          <p:cNvGraphicFramePr>
            <a:graphicFrameLocks noChangeAspect="1"/>
          </p:cNvGraphicFramePr>
          <p:nvPr/>
        </p:nvGraphicFramePr>
        <p:xfrm>
          <a:off x="6514020" y="3399627"/>
          <a:ext cx="863280" cy="35496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21" name="Object 20">
                        <a:extLst>
                          <a:ext uri="{FF2B5EF4-FFF2-40B4-BE49-F238E27FC236}">
                            <a16:creationId xmlns:a16="http://schemas.microsoft.com/office/drawing/2014/main" id="{AAFA84BD-3FAA-4075-B609-06198F03F162}"/>
                          </a:ext>
                        </a:extLst>
                      </p:cNvPr>
                      <p:cNvPicPr/>
                      <p:nvPr/>
                    </p:nvPicPr>
                    <p:blipFill>
                      <a:blip r:embed="rId23"/>
                      <a:stretch>
                        <a:fillRect/>
                      </a:stretch>
                    </p:blipFill>
                    <p:spPr>
                      <a:xfrm>
                        <a:off x="6514020" y="3399627"/>
                        <a:ext cx="863280" cy="3549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FF41534-9A27-47EE-B423-365FFD693B64}"/>
              </a:ext>
            </a:extLst>
          </p:cNvPr>
          <p:cNvGraphicFramePr>
            <a:graphicFrameLocks noChangeAspect="1"/>
          </p:cNvGraphicFramePr>
          <p:nvPr/>
        </p:nvGraphicFramePr>
        <p:xfrm>
          <a:off x="6539220" y="2542057"/>
          <a:ext cx="838080" cy="354960"/>
        </p:xfrm>
        <a:graphic>
          <a:graphicData uri="http://schemas.openxmlformats.org/presentationml/2006/ole">
            <mc:AlternateContent xmlns:mc="http://schemas.openxmlformats.org/markup-compatibility/2006">
              <mc:Choice xmlns:v="urn:schemas-microsoft-com:vml" Requires="v">
                <p:oleObj name="Equation" r:id="rId24" imgW="419040" imgH="177480" progId="Equation.DSMT4">
                  <p:embed/>
                </p:oleObj>
              </mc:Choice>
              <mc:Fallback>
                <p:oleObj name="Equation" r:id="rId24" imgW="419040" imgH="177480" progId="Equation.DSMT4">
                  <p:embed/>
                  <p:pic>
                    <p:nvPicPr>
                      <p:cNvPr id="23" name="Object 22">
                        <a:extLst>
                          <a:ext uri="{FF2B5EF4-FFF2-40B4-BE49-F238E27FC236}">
                            <a16:creationId xmlns:a16="http://schemas.microsoft.com/office/drawing/2014/main" id="{1FF41534-9A27-47EE-B423-365FFD693B64}"/>
                          </a:ext>
                        </a:extLst>
                      </p:cNvPr>
                      <p:cNvPicPr/>
                      <p:nvPr/>
                    </p:nvPicPr>
                    <p:blipFill>
                      <a:blip r:embed="rId25"/>
                      <a:stretch>
                        <a:fillRect/>
                      </a:stretch>
                    </p:blipFill>
                    <p:spPr>
                      <a:xfrm>
                        <a:off x="6539220" y="2542057"/>
                        <a:ext cx="838080" cy="35496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ABB540E-E3CC-4FBC-9D16-FBE475684231}"/>
              </a:ext>
            </a:extLst>
          </p:cNvPr>
          <p:cNvSpPr/>
          <p:nvPr/>
        </p:nvSpPr>
        <p:spPr>
          <a:xfrm>
            <a:off x="10651046" y="5043865"/>
            <a:ext cx="1507764"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Faster</a:t>
            </a:r>
          </a:p>
        </p:txBody>
      </p:sp>
      <p:sp>
        <p:nvSpPr>
          <p:cNvPr id="3" name="Rectangle: Rounded Corners 2">
            <a:extLst>
              <a:ext uri="{FF2B5EF4-FFF2-40B4-BE49-F238E27FC236}">
                <a16:creationId xmlns:a16="http://schemas.microsoft.com/office/drawing/2014/main" id="{29A96594-5C5F-4CCF-9979-7EF121C3E805}"/>
              </a:ext>
            </a:extLst>
          </p:cNvPr>
          <p:cNvSpPr/>
          <p:nvPr/>
        </p:nvSpPr>
        <p:spPr>
          <a:xfrm>
            <a:off x="4796906" y="3399627"/>
            <a:ext cx="7361904" cy="16973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0FF6C8-DB9A-4630-83DE-885249EBAF10}"/>
              </a:ext>
            </a:extLst>
          </p:cNvPr>
          <p:cNvSpPr/>
          <p:nvPr/>
        </p:nvSpPr>
        <p:spPr>
          <a:xfrm>
            <a:off x="430529" y="6351911"/>
            <a:ext cx="10839050" cy="523220"/>
          </a:xfrm>
          <a:prstGeom prst="rect">
            <a:avLst/>
          </a:prstGeom>
          <a:solidFill>
            <a:schemeClr val="bg1"/>
          </a:solid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Using this data, find an </a:t>
            </a:r>
            <a:r>
              <a:rPr lang="en-US" sz="2800" u="sng" dirty="0">
                <a:solidFill>
                  <a:srgbClr val="0000FF"/>
                </a:solidFill>
                <a:latin typeface="Times New Roman" panose="02020603050405020304" pitchFamily="18" charset="0"/>
                <a:cs typeface="Times New Roman" panose="02020603050405020304" pitchFamily="18" charset="0"/>
              </a:rPr>
              <a:t>overestimate</a:t>
            </a:r>
            <a:r>
              <a:rPr lang="en-US" sz="2800" dirty="0">
                <a:solidFill>
                  <a:srgbClr val="0000FF"/>
                </a:solidFill>
                <a:latin typeface="Times New Roman" panose="02020603050405020304" pitchFamily="18" charset="0"/>
                <a:cs typeface="Times New Roman" panose="02020603050405020304" pitchFamily="18" charset="0"/>
              </a:rPr>
              <a:t> for the speed of the bolt at </a:t>
            </a:r>
            <a:r>
              <a:rPr lang="en-US" sz="2800" i="1" dirty="0">
                <a:solidFill>
                  <a:srgbClr val="0000FF"/>
                </a:solidFill>
                <a:latin typeface="Times New Roman" panose="02020603050405020304" pitchFamily="18" charset="0"/>
                <a:cs typeface="Times New Roman" panose="02020603050405020304" pitchFamily="18" charset="0"/>
              </a:rPr>
              <a:t>t</a:t>
            </a:r>
            <a:r>
              <a:rPr lang="en-US" sz="2800" dirty="0">
                <a:solidFill>
                  <a:srgbClr val="0000FF"/>
                </a:solidFill>
                <a:latin typeface="Times New Roman" panose="02020603050405020304" pitchFamily="18" charset="0"/>
                <a:cs typeface="Times New Roman" panose="02020603050405020304" pitchFamily="18" charset="0"/>
              </a:rPr>
              <a:t> = 2 s.</a:t>
            </a:r>
          </a:p>
        </p:txBody>
      </p:sp>
      <p:sp>
        <p:nvSpPr>
          <p:cNvPr id="26" name="Rectangle 25">
            <a:extLst>
              <a:ext uri="{FF2B5EF4-FFF2-40B4-BE49-F238E27FC236}">
                <a16:creationId xmlns:a16="http://schemas.microsoft.com/office/drawing/2014/main" id="{33A630DC-C564-4D27-8050-85CC47476C27}"/>
              </a:ext>
            </a:extLst>
          </p:cNvPr>
          <p:cNvSpPr/>
          <p:nvPr/>
        </p:nvSpPr>
        <p:spPr>
          <a:xfrm>
            <a:off x="4723419" y="5639441"/>
            <a:ext cx="3050200" cy="523220"/>
          </a:xfrm>
          <a:prstGeom prst="rect">
            <a:avLst/>
          </a:prstGeom>
          <a:solidFill>
            <a:schemeClr val="bg1"/>
          </a:solid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Overestimate = </a:t>
            </a:r>
          </a:p>
        </p:txBody>
      </p:sp>
      <p:graphicFrame>
        <p:nvGraphicFramePr>
          <p:cNvPr id="27" name="Object 26">
            <a:extLst>
              <a:ext uri="{FF2B5EF4-FFF2-40B4-BE49-F238E27FC236}">
                <a16:creationId xmlns:a16="http://schemas.microsoft.com/office/drawing/2014/main" id="{023A1B63-CE06-46B6-9A9E-B39E75C07616}"/>
              </a:ext>
            </a:extLst>
          </p:cNvPr>
          <p:cNvGraphicFramePr>
            <a:graphicFrameLocks noChangeAspect="1"/>
          </p:cNvGraphicFramePr>
          <p:nvPr/>
        </p:nvGraphicFramePr>
        <p:xfrm>
          <a:off x="7099704" y="5439088"/>
          <a:ext cx="2212975" cy="923925"/>
        </p:xfrm>
        <a:graphic>
          <a:graphicData uri="http://schemas.openxmlformats.org/presentationml/2006/ole">
            <mc:AlternateContent xmlns:mc="http://schemas.openxmlformats.org/markup-compatibility/2006">
              <mc:Choice xmlns:v="urn:schemas-microsoft-com:vml" Requires="v">
                <p:oleObj name="Equation" r:id="rId26" imgW="927000" imgH="393480" progId="Equation.DSMT4">
                  <p:embed/>
                </p:oleObj>
              </mc:Choice>
              <mc:Fallback>
                <p:oleObj name="Equation" r:id="rId26" imgW="927000" imgH="393480" progId="Equation.DSMT4">
                  <p:embed/>
                  <p:pic>
                    <p:nvPicPr>
                      <p:cNvPr id="27" name="Object 26">
                        <a:extLst>
                          <a:ext uri="{FF2B5EF4-FFF2-40B4-BE49-F238E27FC236}">
                            <a16:creationId xmlns:a16="http://schemas.microsoft.com/office/drawing/2014/main" id="{023A1B63-CE06-46B6-9A9E-B39E75C07616}"/>
                          </a:ext>
                        </a:extLst>
                      </p:cNvPr>
                      <p:cNvPicPr/>
                      <p:nvPr/>
                    </p:nvPicPr>
                    <p:blipFill>
                      <a:blip r:embed="rId27"/>
                      <a:stretch>
                        <a:fillRect/>
                      </a:stretch>
                    </p:blipFill>
                    <p:spPr>
                      <a:xfrm>
                        <a:off x="7099704" y="5439088"/>
                        <a:ext cx="2212975" cy="923925"/>
                      </a:xfrm>
                      <a:prstGeom prst="rect">
                        <a:avLst/>
                      </a:prstGeom>
                      <a:solidFill>
                        <a:schemeClr val="bg1"/>
                      </a:solidFill>
                    </p:spPr>
                  </p:pic>
                </p:oleObj>
              </mc:Fallback>
            </mc:AlternateContent>
          </a:graphicData>
        </a:graphic>
      </p:graphicFrame>
      <p:graphicFrame>
        <p:nvGraphicFramePr>
          <p:cNvPr id="28" name="Object 27">
            <a:extLst>
              <a:ext uri="{FF2B5EF4-FFF2-40B4-BE49-F238E27FC236}">
                <a16:creationId xmlns:a16="http://schemas.microsoft.com/office/drawing/2014/main" id="{D29F2873-459B-4EDA-B581-661A65A4848D}"/>
              </a:ext>
            </a:extLst>
          </p:cNvPr>
          <p:cNvGraphicFramePr>
            <a:graphicFrameLocks noChangeAspect="1"/>
          </p:cNvGraphicFramePr>
          <p:nvPr/>
        </p:nvGraphicFramePr>
        <p:xfrm>
          <a:off x="9350496" y="5674570"/>
          <a:ext cx="2032000" cy="417512"/>
        </p:xfrm>
        <a:graphic>
          <a:graphicData uri="http://schemas.openxmlformats.org/presentationml/2006/ole">
            <mc:AlternateContent xmlns:mc="http://schemas.openxmlformats.org/markup-compatibility/2006">
              <mc:Choice xmlns:v="urn:schemas-microsoft-com:vml" Requires="v">
                <p:oleObj name="Equation" r:id="rId28" imgW="850680" imgH="177480" progId="Equation.DSMT4">
                  <p:embed/>
                </p:oleObj>
              </mc:Choice>
              <mc:Fallback>
                <p:oleObj name="Equation" r:id="rId28" imgW="850680" imgH="177480" progId="Equation.DSMT4">
                  <p:embed/>
                  <p:pic>
                    <p:nvPicPr>
                      <p:cNvPr id="28" name="Object 27">
                        <a:extLst>
                          <a:ext uri="{FF2B5EF4-FFF2-40B4-BE49-F238E27FC236}">
                            <a16:creationId xmlns:a16="http://schemas.microsoft.com/office/drawing/2014/main" id="{D29F2873-459B-4EDA-B581-661A65A4848D}"/>
                          </a:ext>
                        </a:extLst>
                      </p:cNvPr>
                      <p:cNvPicPr/>
                      <p:nvPr/>
                    </p:nvPicPr>
                    <p:blipFill>
                      <a:blip r:embed="rId29"/>
                      <a:stretch>
                        <a:fillRect/>
                      </a:stretch>
                    </p:blipFill>
                    <p:spPr>
                      <a:xfrm>
                        <a:off x="9350496" y="5674570"/>
                        <a:ext cx="2032000" cy="417512"/>
                      </a:xfrm>
                      <a:prstGeom prst="rect">
                        <a:avLst/>
                      </a:prstGeom>
                      <a:solidFill>
                        <a:schemeClr val="bg1"/>
                      </a:solidFill>
                    </p:spPr>
                  </p:pic>
                </p:oleObj>
              </mc:Fallback>
            </mc:AlternateContent>
          </a:graphicData>
        </a:graphic>
      </p:graphicFrame>
      <p:sp>
        <p:nvSpPr>
          <p:cNvPr id="29" name="Title 1">
            <a:extLst>
              <a:ext uri="{FF2B5EF4-FFF2-40B4-BE49-F238E27FC236}">
                <a16:creationId xmlns:a16="http://schemas.microsoft.com/office/drawing/2014/main" id="{8718A443-3C73-48CF-B579-E2F8ACD2C89D}"/>
              </a:ext>
            </a:extLst>
          </p:cNvPr>
          <p:cNvSpPr>
            <a:spLocks noGrp="1"/>
          </p:cNvSpPr>
          <p:nvPr>
            <p:ph type="title" idx="4294967295"/>
          </p:nvPr>
        </p:nvSpPr>
        <p:spPr>
          <a:xfrm>
            <a:off x="91440" y="91440"/>
            <a:ext cx="11382704" cy="959178"/>
          </a:xfrm>
        </p:spPr>
        <p:txBody>
          <a:bodyPr>
            <a:normAutofit/>
          </a:bodyPr>
          <a:lstStyle/>
          <a:p>
            <a:r>
              <a:rPr lang="en-US" sz="3200" dirty="0">
                <a:latin typeface="Times New Roman" panose="02020603050405020304" pitchFamily="18" charset="0"/>
                <a:cs typeface="Times New Roman" panose="02020603050405020304" pitchFamily="18" charset="0"/>
              </a:rPr>
              <a:t>The Limit Idea: Instantaneous Velocity</a:t>
            </a:r>
          </a:p>
        </p:txBody>
      </p:sp>
    </p:spTree>
    <p:extLst>
      <p:ext uri="{BB962C8B-B14F-4D97-AF65-F5344CB8AC3E}">
        <p14:creationId xmlns:p14="http://schemas.microsoft.com/office/powerpoint/2010/main" val="225178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2753</Words>
  <Application>Microsoft Office PowerPoint</Application>
  <PresentationFormat>Widescreen</PresentationFormat>
  <Paragraphs>364</Paragraphs>
  <Slides>34</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Arial</vt:lpstr>
      <vt:lpstr>Calibri</vt:lpstr>
      <vt:lpstr>Calibri Light</vt:lpstr>
      <vt:lpstr>Times New Roman</vt:lpstr>
      <vt:lpstr>Office Theme</vt:lpstr>
      <vt:lpstr>Equation</vt:lpstr>
      <vt:lpstr>MathType 7.0 Equation</vt:lpstr>
      <vt:lpstr>The Limit Idea: Instantaneous Velocity</vt:lpstr>
      <vt:lpstr>The Limit Idea: Instantaneous Velocity</vt:lpstr>
      <vt:lpstr>The Limit Idea: Instantaneous Velocity</vt:lpstr>
      <vt:lpstr>The Limit Idea: Instantaneous Velocity</vt:lpstr>
      <vt:lpstr>The Limit Idea: Instantaneous Velocity</vt:lpstr>
      <vt:lpstr>The Limit Idea: Instantaneous Velocity</vt:lpstr>
      <vt:lpstr>The Limit Idea: Instantaneous Velocity</vt:lpstr>
      <vt:lpstr>The Limit Idea: Instantaneous Velocity</vt:lpstr>
      <vt:lpstr>The Limit Idea: Instantaneous Velocity</vt:lpstr>
      <vt:lpstr>PowerPoint Presentation</vt:lpstr>
      <vt:lpstr>PowerPoint Presentation</vt:lpstr>
      <vt:lpstr>The Limit Idea: Instantaneous Velocity</vt:lpstr>
      <vt:lpstr>The Limit Idea: Instantaneous Velocity</vt:lpstr>
      <vt:lpstr>The Limit Idea: Instantaneous Velocity</vt:lpstr>
      <vt:lpstr>The Limit Idea: Instantaneous Velocity</vt:lpstr>
      <vt:lpstr>The Limit Idea: Instantaneous Velocity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michael.oehrtman@gmail.com</dc:creator>
  <cp:lastModifiedBy>Oehrtman, Michael</cp:lastModifiedBy>
  <cp:revision>62</cp:revision>
  <dcterms:created xsi:type="dcterms:W3CDTF">2019-08-19T01:39:40Z</dcterms:created>
  <dcterms:modified xsi:type="dcterms:W3CDTF">2024-02-18T17:58:50Z</dcterms:modified>
</cp:coreProperties>
</file>