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42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8686"/>
    <a:srgbClr val="3F3F3F"/>
    <a:srgbClr val="FFFFFF"/>
    <a:srgbClr val="933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0" autoAdjust="0"/>
    <p:restoredTop sz="94677"/>
  </p:normalViewPr>
  <p:slideViewPr>
    <p:cSldViewPr snapToGrid="0" snapToObjects="1">
      <p:cViewPr varScale="1">
        <p:scale>
          <a:sx n="93" d="100"/>
          <a:sy n="93" d="100"/>
        </p:scale>
        <p:origin x="9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61CDB-3FA3-46E4-9156-0736DE77B51B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DED31-BE9C-4285-B0DF-C2FE2BAFD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90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40C5A-E7CD-B940-A377-A1431CE58A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E03B8E-7599-9042-9515-91A89BF71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F44AB-A50F-E74B-AAEC-807713C4E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1337F-9168-E149-984B-498630532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B23B9-796A-1241-9046-804C97853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730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9E226-CF77-4648-B216-883AE06B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6BBAC-A097-9942-8A38-7778030FA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842FD-CCD7-FA48-9CDA-105C39640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0BC44-D467-154B-8474-1451C859F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5B222-FE45-6F4E-9814-E4F412022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2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D2F797-67C7-5040-8D06-4843811A27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AFEECA-CBF5-E84A-8F73-6CD3F98BD1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EBE7E-C4DF-A945-96DF-D8400AD13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9C437-44DB-DC4A-AE7E-B639B9BD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A171B-351D-9F4A-B407-F7437BA94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55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F64BB-5420-7248-9C33-FE835C744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674E0-7770-B94C-8808-237274EAD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CD411-E896-0C41-9363-ABC7114F9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4F6AD-3D70-EB4C-A824-6569B088A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25AB7-839E-914A-BE56-E8DF19A06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93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72F75-5B93-9844-8898-5878979C1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150AE3-6B56-0741-8B66-034B53708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72C0B-EA91-F941-8197-D8B71C61C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D1B39E-AAD9-5B4A-BC2A-216FEF445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17245-827D-5E49-8515-84BC64CE3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37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EA484-C786-5247-B757-5D66D1BA4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66CF3-99E1-0043-AA47-EF214CD87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B8D28-CE5D-564D-AD90-C0F7D03B6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645D2E-C018-E24A-B925-5DA26B6BB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75538-10C9-664E-ABED-7C8293D0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0DF54-BD5B-4149-B5AB-4E8312A06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78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E096C-3DCB-6942-A2FC-51658928C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A737F-D9F2-2B4D-99CE-66E257051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C77778-E72C-2D42-85C7-193B9F4405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A8C697-323A-6E4E-8925-79EACAF330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506C41-FF23-A542-B80F-6A675E9DD4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0724A0-9267-014E-9B7E-D2BAA13E8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329DF-10B3-F84E-9A0F-DA6A07170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DCC199-FE82-4E48-800E-69303EF0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0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BDB09-E17E-B444-BD2C-58A978944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7952AA-EE47-6245-A4B4-E79D2ED60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14D3B9-EDDD-7640-97BB-411F6ACE4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5D0663-360A-1842-8EDA-A1C81826D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81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39EEAF-814F-F545-800B-B3104AC03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F9E508-43B7-A046-BA99-41F46788F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DB56B-C5A2-C345-B225-96C17DD93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10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8271B-7143-744B-A85B-3D12AF2B4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F5398-9567-D447-A2D9-0930A9515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11B88-79BF-464B-B31E-3D40BAF31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1268B-1746-0D47-A4F7-6586A9A47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84FC87-B582-5D4F-9701-CC402A7F6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034099-8FF4-9246-91D5-B37D32358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44BB7-32CF-334E-9EEC-7AC1F0F54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FFC90-2466-0246-B975-C3BFA86472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35A6BD-89BA-0B4F-8A30-43381AC19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09620E-8F6C-4B43-B167-CB99E7832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1F3EA-7AE8-1B4E-9E95-B6211C77D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1D130-222F-1E43-8EFE-397D7BD86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6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7BEDC5-89C5-5946-BB00-6EFEC9384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DE919-B1F9-8741-82BD-BD1835C49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0796B-3A77-D245-8E88-CA3F28772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5CCCB-9F17-8249-A9DE-078AE572D9A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40EAB-58E9-4D4F-8EE2-0F52BB4198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F9796-F85D-E84C-A53D-E3C8D1A68C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1722F-9D80-464D-A2B7-782DD22505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1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D0B0299D-54A8-4900-B577-C5870C089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002" y="4242872"/>
            <a:ext cx="1167455" cy="1237363"/>
          </a:xfr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A3D8E7-4315-4943-ABB2-C19121D35B0B}"/>
              </a:ext>
            </a:extLst>
          </p:cNvPr>
          <p:cNvSpPr txBox="1">
            <a:spLocks/>
          </p:cNvSpPr>
          <p:nvPr/>
        </p:nvSpPr>
        <p:spPr>
          <a:xfrm>
            <a:off x="1571117" y="4758850"/>
            <a:ext cx="5568622" cy="4956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latin typeface="Helvetica" pitchFamily="2" charset="0"/>
              </a:rPr>
              <a:t>Oklahoma Mathematical Inquiry Project </a:t>
            </a:r>
          </a:p>
        </p:txBody>
      </p:sp>
      <p:pic>
        <p:nvPicPr>
          <p:cNvPr id="6" name="Picture 5" descr="NSF_4-Color_bitmap_Logo.tif">
            <a:extLst>
              <a:ext uri="{FF2B5EF4-FFF2-40B4-BE49-F238E27FC236}">
                <a16:creationId xmlns:a16="http://schemas.microsoft.com/office/drawing/2014/main" id="{D4A6FB04-0DF1-495F-8BBF-F722B8C8D4E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976" y="5524319"/>
            <a:ext cx="1135507" cy="114144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9633F2B-C941-4285-9372-03FD587DC19B}"/>
              </a:ext>
            </a:extLst>
          </p:cNvPr>
          <p:cNvSpPr/>
          <p:nvPr/>
        </p:nvSpPr>
        <p:spPr>
          <a:xfrm>
            <a:off x="1571117" y="5633375"/>
            <a:ext cx="101068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This material is based upon work supported by the National Science Foundation under Grant No. 1821545.</a:t>
            </a:r>
            <a:br>
              <a:rPr lang="en-US" dirty="0"/>
            </a:br>
            <a:r>
              <a:rPr lang="en-US" dirty="0"/>
              <a:t>Any opinions, findings, and conclusions or recommendations expressed in this material are those of the author(s) and do not necessarily reflect the views of the National Science Foundation.</a:t>
            </a:r>
          </a:p>
        </p:txBody>
      </p:sp>
    </p:spTree>
    <p:extLst>
      <p:ext uri="{BB962C8B-B14F-4D97-AF65-F5344CB8AC3E}">
        <p14:creationId xmlns:p14="http://schemas.microsoft.com/office/powerpoint/2010/main" val="3361816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4845</TotalTime>
  <Words>57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 is  The Mathematical Inquiry Project</dc:title>
  <dc:creator>Jaco, William</dc:creator>
  <cp:lastModifiedBy>Oehrtman, Michael</cp:lastModifiedBy>
  <cp:revision>81</cp:revision>
  <dcterms:created xsi:type="dcterms:W3CDTF">2021-03-24T13:36:53Z</dcterms:created>
  <dcterms:modified xsi:type="dcterms:W3CDTF">2023-03-29T15:20:37Z</dcterms:modified>
</cp:coreProperties>
</file>